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828" r:id="rId1"/>
  </p:sldMasterIdLst>
  <p:notesMasterIdLst>
    <p:notesMasterId r:id="rId50"/>
  </p:notesMasterIdLst>
  <p:handoutMasterIdLst>
    <p:handoutMasterId r:id="rId51"/>
  </p:handoutMasterIdLst>
  <p:sldIdLst>
    <p:sldId id="256" r:id="rId2"/>
    <p:sldId id="270" r:id="rId3"/>
    <p:sldId id="272" r:id="rId4"/>
    <p:sldId id="440" r:id="rId5"/>
    <p:sldId id="441" r:id="rId6"/>
    <p:sldId id="442" r:id="rId7"/>
    <p:sldId id="443" r:id="rId8"/>
    <p:sldId id="444" r:id="rId9"/>
    <p:sldId id="445" r:id="rId10"/>
    <p:sldId id="446" r:id="rId11"/>
    <p:sldId id="447" r:id="rId12"/>
    <p:sldId id="467" r:id="rId13"/>
    <p:sldId id="448" r:id="rId14"/>
    <p:sldId id="449" r:id="rId15"/>
    <p:sldId id="450" r:id="rId16"/>
    <p:sldId id="451" r:id="rId17"/>
    <p:sldId id="452" r:id="rId18"/>
    <p:sldId id="453" r:id="rId19"/>
    <p:sldId id="454" r:id="rId20"/>
    <p:sldId id="455" r:id="rId21"/>
    <p:sldId id="456" r:id="rId22"/>
    <p:sldId id="458" r:id="rId23"/>
    <p:sldId id="463" r:id="rId24"/>
    <p:sldId id="464" r:id="rId25"/>
    <p:sldId id="465" r:id="rId26"/>
    <p:sldId id="461" r:id="rId27"/>
    <p:sldId id="462" r:id="rId28"/>
    <p:sldId id="466" r:id="rId29"/>
    <p:sldId id="356" r:id="rId30"/>
    <p:sldId id="421" r:id="rId31"/>
    <p:sldId id="422" r:id="rId32"/>
    <p:sldId id="423" r:id="rId33"/>
    <p:sldId id="424" r:id="rId34"/>
    <p:sldId id="425" r:id="rId35"/>
    <p:sldId id="426" r:id="rId36"/>
    <p:sldId id="427" r:id="rId37"/>
    <p:sldId id="428" r:id="rId38"/>
    <p:sldId id="429" r:id="rId39"/>
    <p:sldId id="430" r:id="rId40"/>
    <p:sldId id="431" r:id="rId41"/>
    <p:sldId id="432" r:id="rId42"/>
    <p:sldId id="433" r:id="rId43"/>
    <p:sldId id="434" r:id="rId44"/>
    <p:sldId id="435" r:id="rId45"/>
    <p:sldId id="436" r:id="rId46"/>
    <p:sldId id="437" r:id="rId47"/>
    <p:sldId id="438" r:id="rId48"/>
    <p:sldId id="439" r:id="rId49"/>
  </p:sldIdLst>
  <p:sldSz cx="9144000" cy="6858000" type="screen4x3"/>
  <p:notesSz cx="6805613" cy="99393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6B3D"/>
    <a:srgbClr val="000000"/>
    <a:srgbClr val="DB7D1F"/>
    <a:srgbClr val="C43636"/>
    <a:srgbClr val="E51515"/>
    <a:srgbClr val="DAB720"/>
    <a:srgbClr val="EC9D0E"/>
    <a:srgbClr val="F19309"/>
    <a:srgbClr val="F5EF6D"/>
    <a:srgbClr val="FA7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948" autoAdjust="0"/>
  </p:normalViewPr>
  <p:slideViewPr>
    <p:cSldViewPr>
      <p:cViewPr>
        <p:scale>
          <a:sx n="100" d="100"/>
          <a:sy n="100" d="100"/>
        </p:scale>
        <p:origin x="-194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954" y="-7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6C60CC-4410-49C2-A8C7-B164DC2B4AB6}" type="doc">
      <dgm:prSet loTypeId="urn:microsoft.com/office/officeart/2005/8/layout/bProcess4" loCatId="process" qsTypeId="urn:microsoft.com/office/officeart/2005/8/quickstyle/simple1" qsCatId="simple" csTypeId="urn:microsoft.com/office/officeart/2005/8/colors/colorful2" csCatId="colorful" phldr="1"/>
      <dgm:spPr/>
      <dgm:t>
        <a:bodyPr/>
        <a:lstStyle/>
        <a:p>
          <a:endParaRPr lang="en-AU"/>
        </a:p>
      </dgm:t>
    </dgm:pt>
    <dgm:pt modelId="{B5578A47-CB3B-4F06-B3DA-057BBD3AD6B3}">
      <dgm:prSet phldrT="[Text]"/>
      <dgm:spPr/>
      <dgm:t>
        <a:bodyPr/>
        <a:lstStyle/>
        <a:p>
          <a:r>
            <a:rPr lang="en-AU" dirty="0" smtClean="0"/>
            <a:t>Expenditure guidelines</a:t>
          </a:r>
          <a:endParaRPr lang="en-AU" dirty="0"/>
        </a:p>
      </dgm:t>
    </dgm:pt>
    <dgm:pt modelId="{EAB703E3-573F-4E00-B842-3EBBCB2825C6}" type="parTrans" cxnId="{01D191AE-624B-4841-AC0A-78FC0D746FD5}">
      <dgm:prSet/>
      <dgm:spPr/>
      <dgm:t>
        <a:bodyPr/>
        <a:lstStyle/>
        <a:p>
          <a:endParaRPr lang="en-AU"/>
        </a:p>
      </dgm:t>
    </dgm:pt>
    <dgm:pt modelId="{07ACD0D2-F6BA-4A72-B16B-52D054D9CE59}" type="sibTrans" cxnId="{01D191AE-624B-4841-AC0A-78FC0D746FD5}">
      <dgm:prSet/>
      <dgm:spPr/>
      <dgm:t>
        <a:bodyPr/>
        <a:lstStyle/>
        <a:p>
          <a:endParaRPr lang="en-AU"/>
        </a:p>
      </dgm:t>
    </dgm:pt>
    <dgm:pt modelId="{13BC65E2-AE90-4FB8-8D44-CCADAC05CC83}">
      <dgm:prSet phldrT="[Text]"/>
      <dgm:spPr/>
      <dgm:t>
        <a:bodyPr/>
        <a:lstStyle/>
        <a:p>
          <a:r>
            <a:rPr lang="en-AU" dirty="0" smtClean="0"/>
            <a:t>F&amp;A start</a:t>
          </a:r>
          <a:endParaRPr lang="en-AU" dirty="0"/>
        </a:p>
      </dgm:t>
    </dgm:pt>
    <dgm:pt modelId="{147CBF63-75E8-41B9-8A98-9B6954478220}" type="parTrans" cxnId="{3BC28FCE-0190-4A60-B4C6-74215BB59CCA}">
      <dgm:prSet/>
      <dgm:spPr/>
      <dgm:t>
        <a:bodyPr/>
        <a:lstStyle/>
        <a:p>
          <a:endParaRPr lang="en-AU"/>
        </a:p>
      </dgm:t>
    </dgm:pt>
    <dgm:pt modelId="{3EBA1BD2-6C29-4496-ACCC-0E89BBFE26C7}" type="sibTrans" cxnId="{3BC28FCE-0190-4A60-B4C6-74215BB59CCA}">
      <dgm:prSet/>
      <dgm:spPr/>
      <dgm:t>
        <a:bodyPr/>
        <a:lstStyle/>
        <a:p>
          <a:endParaRPr lang="en-AU"/>
        </a:p>
      </dgm:t>
    </dgm:pt>
    <dgm:pt modelId="{22AD8454-2603-40AD-BFE6-17401B88A8C5}">
      <dgm:prSet phldrT="[Text]"/>
      <dgm:spPr/>
      <dgm:t>
        <a:bodyPr/>
        <a:lstStyle/>
        <a:p>
          <a:r>
            <a:rPr lang="en-AU" dirty="0" smtClean="0"/>
            <a:t>F&amp;A finish</a:t>
          </a:r>
          <a:endParaRPr lang="en-AU" dirty="0"/>
        </a:p>
      </dgm:t>
    </dgm:pt>
    <dgm:pt modelId="{CEB6FBC0-774D-4AC6-8EFF-D7BF8C54C508}" type="parTrans" cxnId="{9749DF4F-D834-4AA9-91F2-067ECCE6F65A}">
      <dgm:prSet/>
      <dgm:spPr/>
      <dgm:t>
        <a:bodyPr/>
        <a:lstStyle/>
        <a:p>
          <a:endParaRPr lang="en-AU"/>
        </a:p>
      </dgm:t>
    </dgm:pt>
    <dgm:pt modelId="{707E42F9-A254-4078-97F2-498B6E8C5768}" type="sibTrans" cxnId="{9749DF4F-D834-4AA9-91F2-067ECCE6F65A}">
      <dgm:prSet/>
      <dgm:spPr/>
      <dgm:t>
        <a:bodyPr/>
        <a:lstStyle/>
        <a:p>
          <a:endParaRPr lang="en-AU"/>
        </a:p>
      </dgm:t>
    </dgm:pt>
    <dgm:pt modelId="{49068A99-0223-4CC1-AB4A-C19AE5DA59DF}">
      <dgm:prSet phldrT="[Text]"/>
      <dgm:spPr/>
      <dgm:t>
        <a:bodyPr/>
        <a:lstStyle/>
        <a:p>
          <a:r>
            <a:rPr lang="en-AU" dirty="0" smtClean="0"/>
            <a:t>NSP method notification</a:t>
          </a:r>
          <a:endParaRPr lang="en-AU" dirty="0"/>
        </a:p>
      </dgm:t>
    </dgm:pt>
    <dgm:pt modelId="{491CE33F-5622-46D0-ABB4-3EED9469634B}" type="parTrans" cxnId="{4A51D999-32FC-4BAA-92E9-2F8D96220B91}">
      <dgm:prSet/>
      <dgm:spPr/>
      <dgm:t>
        <a:bodyPr/>
        <a:lstStyle/>
        <a:p>
          <a:endParaRPr lang="en-AU"/>
        </a:p>
      </dgm:t>
    </dgm:pt>
    <dgm:pt modelId="{950FD732-79E9-453B-989A-116963B837D4}" type="sibTrans" cxnId="{4A51D999-32FC-4BAA-92E9-2F8D96220B91}">
      <dgm:prSet/>
      <dgm:spPr/>
      <dgm:t>
        <a:bodyPr/>
        <a:lstStyle/>
        <a:p>
          <a:endParaRPr lang="en-AU"/>
        </a:p>
      </dgm:t>
    </dgm:pt>
    <dgm:pt modelId="{2260CEC2-F121-4BEC-8FD3-04978E056CEB}">
      <dgm:prSet phldrT="[Text]"/>
      <dgm:spPr/>
      <dgm:t>
        <a:bodyPr/>
        <a:lstStyle/>
        <a:p>
          <a:r>
            <a:rPr lang="en-AU" dirty="0" smtClean="0"/>
            <a:t>NSP proposal</a:t>
          </a:r>
          <a:endParaRPr lang="en-AU" dirty="0"/>
        </a:p>
      </dgm:t>
    </dgm:pt>
    <dgm:pt modelId="{2BD008CE-AC85-496E-8D93-B8C99CA2FF84}" type="parTrans" cxnId="{BA2E553D-047C-4AD2-9D1A-817FBED40E0E}">
      <dgm:prSet/>
      <dgm:spPr/>
      <dgm:t>
        <a:bodyPr/>
        <a:lstStyle/>
        <a:p>
          <a:endParaRPr lang="en-AU"/>
        </a:p>
      </dgm:t>
    </dgm:pt>
    <dgm:pt modelId="{0257BBA1-3005-4FD5-A871-E3FA4E34EDC7}" type="sibTrans" cxnId="{BA2E553D-047C-4AD2-9D1A-817FBED40E0E}">
      <dgm:prSet/>
      <dgm:spPr/>
      <dgm:t>
        <a:bodyPr/>
        <a:lstStyle/>
        <a:p>
          <a:endParaRPr lang="en-AU"/>
        </a:p>
      </dgm:t>
    </dgm:pt>
    <dgm:pt modelId="{F2894C72-835E-4539-AD12-9572A73F1A51}">
      <dgm:prSet phldrT="[Text]"/>
      <dgm:spPr/>
      <dgm:t>
        <a:bodyPr/>
        <a:lstStyle/>
        <a:p>
          <a:r>
            <a:rPr lang="en-AU" dirty="0" smtClean="0"/>
            <a:t>AER issues paper</a:t>
          </a:r>
          <a:endParaRPr lang="en-AU" dirty="0"/>
        </a:p>
      </dgm:t>
    </dgm:pt>
    <dgm:pt modelId="{413936B4-3FE4-4C67-8424-B540CC0ED4DF}" type="parTrans" cxnId="{13AD0162-4313-4942-A4A6-EF1B6F164869}">
      <dgm:prSet/>
      <dgm:spPr/>
      <dgm:t>
        <a:bodyPr/>
        <a:lstStyle/>
        <a:p>
          <a:endParaRPr lang="en-AU"/>
        </a:p>
      </dgm:t>
    </dgm:pt>
    <dgm:pt modelId="{54E915F9-0498-458F-B974-364B66851415}" type="sibTrans" cxnId="{13AD0162-4313-4942-A4A6-EF1B6F164869}">
      <dgm:prSet/>
      <dgm:spPr/>
      <dgm:t>
        <a:bodyPr/>
        <a:lstStyle/>
        <a:p>
          <a:endParaRPr lang="en-AU"/>
        </a:p>
      </dgm:t>
    </dgm:pt>
    <dgm:pt modelId="{E15EC5EF-CFE9-4372-9888-511BC1D09B0D}">
      <dgm:prSet phldrT="[Text]"/>
      <dgm:spPr/>
      <dgm:t>
        <a:bodyPr/>
        <a:lstStyle/>
        <a:p>
          <a:r>
            <a:rPr lang="en-AU" dirty="0" smtClean="0"/>
            <a:t>Stakeholder subs</a:t>
          </a:r>
          <a:endParaRPr lang="en-AU" dirty="0"/>
        </a:p>
      </dgm:t>
    </dgm:pt>
    <dgm:pt modelId="{A7847521-FC93-4FBA-AB66-5F557BB8E2FD}" type="parTrans" cxnId="{B3F6BB58-B759-49BD-B4F5-FA177436979E}">
      <dgm:prSet/>
      <dgm:spPr/>
      <dgm:t>
        <a:bodyPr/>
        <a:lstStyle/>
        <a:p>
          <a:endParaRPr lang="en-AU"/>
        </a:p>
      </dgm:t>
    </dgm:pt>
    <dgm:pt modelId="{1A3545E6-8C3B-4BB4-A0E1-0AE36C3BC21B}" type="sibTrans" cxnId="{B3F6BB58-B759-49BD-B4F5-FA177436979E}">
      <dgm:prSet/>
      <dgm:spPr/>
      <dgm:t>
        <a:bodyPr/>
        <a:lstStyle/>
        <a:p>
          <a:endParaRPr lang="en-AU"/>
        </a:p>
      </dgm:t>
    </dgm:pt>
    <dgm:pt modelId="{DFCC0797-79F7-4928-95EB-3463DF7C9115}">
      <dgm:prSet phldrT="[Text]"/>
      <dgm:spPr/>
      <dgm:t>
        <a:bodyPr/>
        <a:lstStyle/>
        <a:p>
          <a:r>
            <a:rPr lang="en-AU" dirty="0" smtClean="0"/>
            <a:t>AER Draft decision</a:t>
          </a:r>
          <a:endParaRPr lang="en-AU" dirty="0"/>
        </a:p>
      </dgm:t>
    </dgm:pt>
    <dgm:pt modelId="{A36DAADE-2B12-4D9E-9439-6CAD79524015}" type="parTrans" cxnId="{35A81F5B-CB4E-492E-83C8-EF789B77806C}">
      <dgm:prSet/>
      <dgm:spPr/>
      <dgm:t>
        <a:bodyPr/>
        <a:lstStyle/>
        <a:p>
          <a:endParaRPr lang="en-AU"/>
        </a:p>
      </dgm:t>
    </dgm:pt>
    <dgm:pt modelId="{EE97FBC4-3A33-4B64-9C03-5A2988AEE89A}" type="sibTrans" cxnId="{35A81F5B-CB4E-492E-83C8-EF789B77806C}">
      <dgm:prSet/>
      <dgm:spPr/>
      <dgm:t>
        <a:bodyPr/>
        <a:lstStyle/>
        <a:p>
          <a:endParaRPr lang="en-AU"/>
        </a:p>
      </dgm:t>
    </dgm:pt>
    <dgm:pt modelId="{2173B816-BA04-41EC-BBE7-482E2C2355D4}">
      <dgm:prSet phldrT="[Text]"/>
      <dgm:spPr/>
      <dgm:t>
        <a:bodyPr/>
        <a:lstStyle/>
        <a:p>
          <a:r>
            <a:rPr lang="en-AU" dirty="0" smtClean="0"/>
            <a:t>Revised proposal</a:t>
          </a:r>
          <a:endParaRPr lang="en-AU" dirty="0"/>
        </a:p>
      </dgm:t>
    </dgm:pt>
    <dgm:pt modelId="{476C64FD-5AD6-4395-B6A4-2A24CE99C805}" type="parTrans" cxnId="{A5EC4907-AE37-4E72-8187-B87DDC63C5B3}">
      <dgm:prSet/>
      <dgm:spPr/>
      <dgm:t>
        <a:bodyPr/>
        <a:lstStyle/>
        <a:p>
          <a:endParaRPr lang="en-AU"/>
        </a:p>
      </dgm:t>
    </dgm:pt>
    <dgm:pt modelId="{7098EF02-ADCB-4A5D-9B20-663FDF1CDF66}" type="sibTrans" cxnId="{A5EC4907-AE37-4E72-8187-B87DDC63C5B3}">
      <dgm:prSet/>
      <dgm:spPr/>
      <dgm:t>
        <a:bodyPr/>
        <a:lstStyle/>
        <a:p>
          <a:endParaRPr lang="en-AU"/>
        </a:p>
      </dgm:t>
    </dgm:pt>
    <dgm:pt modelId="{B8E8F1CA-3FFB-4364-8FF3-51E691144C0B}">
      <dgm:prSet phldrT="[Text]"/>
      <dgm:spPr/>
      <dgm:t>
        <a:bodyPr/>
        <a:lstStyle/>
        <a:p>
          <a:r>
            <a:rPr lang="en-AU" dirty="0" smtClean="0"/>
            <a:t>Stakeholder subs</a:t>
          </a:r>
          <a:endParaRPr lang="en-AU" dirty="0"/>
        </a:p>
      </dgm:t>
    </dgm:pt>
    <dgm:pt modelId="{36B24E65-471C-4455-A1EC-5680C5392CC6}" type="parTrans" cxnId="{E1FCD820-7C7A-430D-9F3C-DF07015AA915}">
      <dgm:prSet/>
      <dgm:spPr/>
      <dgm:t>
        <a:bodyPr/>
        <a:lstStyle/>
        <a:p>
          <a:endParaRPr lang="en-AU"/>
        </a:p>
      </dgm:t>
    </dgm:pt>
    <dgm:pt modelId="{7C39D105-1CCF-4604-B4A7-0C8A6B5D09E5}" type="sibTrans" cxnId="{E1FCD820-7C7A-430D-9F3C-DF07015AA915}">
      <dgm:prSet/>
      <dgm:spPr/>
      <dgm:t>
        <a:bodyPr/>
        <a:lstStyle/>
        <a:p>
          <a:endParaRPr lang="en-AU"/>
        </a:p>
      </dgm:t>
    </dgm:pt>
    <dgm:pt modelId="{1D2FB86F-972A-4F4C-A363-25597C4449EF}">
      <dgm:prSet phldrT="[Text]"/>
      <dgm:spPr/>
      <dgm:t>
        <a:bodyPr/>
        <a:lstStyle/>
        <a:p>
          <a:r>
            <a:rPr lang="en-AU" dirty="0" smtClean="0"/>
            <a:t>AER final decision</a:t>
          </a:r>
          <a:endParaRPr lang="en-AU" dirty="0"/>
        </a:p>
      </dgm:t>
    </dgm:pt>
    <dgm:pt modelId="{1A1BD71D-FFCC-4AD6-86E0-DA43C35258AE}" type="parTrans" cxnId="{E92D4E30-6F87-48FF-BD47-D5EE7BD28315}">
      <dgm:prSet/>
      <dgm:spPr/>
      <dgm:t>
        <a:bodyPr/>
        <a:lstStyle/>
        <a:p>
          <a:endParaRPr lang="en-AU"/>
        </a:p>
      </dgm:t>
    </dgm:pt>
    <dgm:pt modelId="{DCC6F932-C678-48EE-A096-B9B94A24A7B9}" type="sibTrans" cxnId="{E92D4E30-6F87-48FF-BD47-D5EE7BD28315}">
      <dgm:prSet/>
      <dgm:spPr/>
      <dgm:t>
        <a:bodyPr/>
        <a:lstStyle/>
        <a:p>
          <a:endParaRPr lang="en-AU"/>
        </a:p>
      </dgm:t>
    </dgm:pt>
    <dgm:pt modelId="{9F1D1B0A-3FBC-4A71-BE29-5D9B72B84A24}">
      <dgm:prSet phldrT="[Text]"/>
      <dgm:spPr/>
      <dgm:t>
        <a:bodyPr/>
        <a:lstStyle/>
        <a:p>
          <a:r>
            <a:rPr lang="en-AU" dirty="0" smtClean="0"/>
            <a:t>Determination takes effect</a:t>
          </a:r>
          <a:endParaRPr lang="en-AU" dirty="0"/>
        </a:p>
      </dgm:t>
    </dgm:pt>
    <dgm:pt modelId="{CBA963D4-DA0E-489E-8583-D70CB110ACFB}" type="parTrans" cxnId="{C7B3A3E3-12CA-489C-BDBA-EFF78548623E}">
      <dgm:prSet/>
      <dgm:spPr/>
      <dgm:t>
        <a:bodyPr/>
        <a:lstStyle/>
        <a:p>
          <a:endParaRPr lang="en-AU"/>
        </a:p>
      </dgm:t>
    </dgm:pt>
    <dgm:pt modelId="{FBFAA92F-0451-4F60-80B7-9094D5AEF9F4}" type="sibTrans" cxnId="{C7B3A3E3-12CA-489C-BDBA-EFF78548623E}">
      <dgm:prSet/>
      <dgm:spPr/>
      <dgm:t>
        <a:bodyPr/>
        <a:lstStyle/>
        <a:p>
          <a:endParaRPr lang="en-AU"/>
        </a:p>
      </dgm:t>
    </dgm:pt>
    <dgm:pt modelId="{6B4C2F28-61A4-4526-AA44-B7155D7C74DC}" type="pres">
      <dgm:prSet presAssocID="{9B6C60CC-4410-49C2-A8C7-B164DC2B4AB6}" presName="Name0" presStyleCnt="0">
        <dgm:presLayoutVars>
          <dgm:dir/>
          <dgm:resizeHandles/>
        </dgm:presLayoutVars>
      </dgm:prSet>
      <dgm:spPr/>
      <dgm:t>
        <a:bodyPr/>
        <a:lstStyle/>
        <a:p>
          <a:endParaRPr lang="en-AU"/>
        </a:p>
      </dgm:t>
    </dgm:pt>
    <dgm:pt modelId="{89866435-636B-4CAF-842B-8479617D232F}" type="pres">
      <dgm:prSet presAssocID="{B5578A47-CB3B-4F06-B3DA-057BBD3AD6B3}" presName="compNode" presStyleCnt="0"/>
      <dgm:spPr/>
    </dgm:pt>
    <dgm:pt modelId="{03CE02D0-C10C-4106-8C45-BB05E80489FE}" type="pres">
      <dgm:prSet presAssocID="{B5578A47-CB3B-4F06-B3DA-057BBD3AD6B3}" presName="dummyConnPt" presStyleCnt="0"/>
      <dgm:spPr/>
    </dgm:pt>
    <dgm:pt modelId="{0FE66EF6-3A53-4ACD-97DF-FC9EE4CDC584}" type="pres">
      <dgm:prSet presAssocID="{B5578A47-CB3B-4F06-B3DA-057BBD3AD6B3}" presName="node" presStyleLbl="node1" presStyleIdx="0" presStyleCnt="12" custLinFactNeighborY="-7482">
        <dgm:presLayoutVars>
          <dgm:bulletEnabled val="1"/>
        </dgm:presLayoutVars>
      </dgm:prSet>
      <dgm:spPr/>
      <dgm:t>
        <a:bodyPr/>
        <a:lstStyle/>
        <a:p>
          <a:endParaRPr lang="en-AU"/>
        </a:p>
      </dgm:t>
    </dgm:pt>
    <dgm:pt modelId="{3633069F-6320-4458-AD5D-B232DB333488}" type="pres">
      <dgm:prSet presAssocID="{07ACD0D2-F6BA-4A72-B16B-52D054D9CE59}" presName="sibTrans" presStyleLbl="bgSibTrans2D1" presStyleIdx="0" presStyleCnt="11"/>
      <dgm:spPr/>
      <dgm:t>
        <a:bodyPr/>
        <a:lstStyle/>
        <a:p>
          <a:endParaRPr lang="en-AU"/>
        </a:p>
      </dgm:t>
    </dgm:pt>
    <dgm:pt modelId="{5717D0B1-93E9-4F6A-B96F-A8EAB07D4AA9}" type="pres">
      <dgm:prSet presAssocID="{13BC65E2-AE90-4FB8-8D44-CCADAC05CC83}" presName="compNode" presStyleCnt="0"/>
      <dgm:spPr/>
    </dgm:pt>
    <dgm:pt modelId="{9291BB30-78BD-4DBF-A773-57D0FE9E1735}" type="pres">
      <dgm:prSet presAssocID="{13BC65E2-AE90-4FB8-8D44-CCADAC05CC83}" presName="dummyConnPt" presStyleCnt="0"/>
      <dgm:spPr/>
    </dgm:pt>
    <dgm:pt modelId="{B8B5C84E-E0FD-4753-9E8C-3C80E7C61C2B}" type="pres">
      <dgm:prSet presAssocID="{13BC65E2-AE90-4FB8-8D44-CCADAC05CC83}" presName="node" presStyleLbl="node1" presStyleIdx="1" presStyleCnt="12">
        <dgm:presLayoutVars>
          <dgm:bulletEnabled val="1"/>
        </dgm:presLayoutVars>
      </dgm:prSet>
      <dgm:spPr/>
      <dgm:t>
        <a:bodyPr/>
        <a:lstStyle/>
        <a:p>
          <a:endParaRPr lang="en-AU"/>
        </a:p>
      </dgm:t>
    </dgm:pt>
    <dgm:pt modelId="{F2F8839E-3567-4367-9D67-A30696D5089B}" type="pres">
      <dgm:prSet presAssocID="{3EBA1BD2-6C29-4496-ACCC-0E89BBFE26C7}" presName="sibTrans" presStyleLbl="bgSibTrans2D1" presStyleIdx="1" presStyleCnt="11"/>
      <dgm:spPr/>
      <dgm:t>
        <a:bodyPr/>
        <a:lstStyle/>
        <a:p>
          <a:endParaRPr lang="en-AU"/>
        </a:p>
      </dgm:t>
    </dgm:pt>
    <dgm:pt modelId="{4337FAC2-EE76-414F-B159-22FDCD8A549D}" type="pres">
      <dgm:prSet presAssocID="{22AD8454-2603-40AD-BFE6-17401B88A8C5}" presName="compNode" presStyleCnt="0"/>
      <dgm:spPr/>
    </dgm:pt>
    <dgm:pt modelId="{26DD389C-024A-445D-AABF-0A3338803294}" type="pres">
      <dgm:prSet presAssocID="{22AD8454-2603-40AD-BFE6-17401B88A8C5}" presName="dummyConnPt" presStyleCnt="0"/>
      <dgm:spPr/>
    </dgm:pt>
    <dgm:pt modelId="{1D37F458-6559-489A-9B4B-00A0E44666B9}" type="pres">
      <dgm:prSet presAssocID="{22AD8454-2603-40AD-BFE6-17401B88A8C5}" presName="node" presStyleLbl="node1" presStyleIdx="2" presStyleCnt="12">
        <dgm:presLayoutVars>
          <dgm:bulletEnabled val="1"/>
        </dgm:presLayoutVars>
      </dgm:prSet>
      <dgm:spPr/>
      <dgm:t>
        <a:bodyPr/>
        <a:lstStyle/>
        <a:p>
          <a:endParaRPr lang="en-AU"/>
        </a:p>
      </dgm:t>
    </dgm:pt>
    <dgm:pt modelId="{B9B45EAF-28EB-4DD7-8B93-F647A2377674}" type="pres">
      <dgm:prSet presAssocID="{707E42F9-A254-4078-97F2-498B6E8C5768}" presName="sibTrans" presStyleLbl="bgSibTrans2D1" presStyleIdx="2" presStyleCnt="11"/>
      <dgm:spPr/>
      <dgm:t>
        <a:bodyPr/>
        <a:lstStyle/>
        <a:p>
          <a:endParaRPr lang="en-AU"/>
        </a:p>
      </dgm:t>
    </dgm:pt>
    <dgm:pt modelId="{3F7189A7-CE41-4175-909D-A0F6F6CF8477}" type="pres">
      <dgm:prSet presAssocID="{49068A99-0223-4CC1-AB4A-C19AE5DA59DF}" presName="compNode" presStyleCnt="0"/>
      <dgm:spPr/>
    </dgm:pt>
    <dgm:pt modelId="{5321C8BB-118C-4D99-A96B-00D83056064E}" type="pres">
      <dgm:prSet presAssocID="{49068A99-0223-4CC1-AB4A-C19AE5DA59DF}" presName="dummyConnPt" presStyleCnt="0"/>
      <dgm:spPr/>
    </dgm:pt>
    <dgm:pt modelId="{331612BD-1A44-48E7-8689-075DE0C8A09F}" type="pres">
      <dgm:prSet presAssocID="{49068A99-0223-4CC1-AB4A-C19AE5DA59DF}" presName="node" presStyleLbl="node1" presStyleIdx="3" presStyleCnt="12">
        <dgm:presLayoutVars>
          <dgm:bulletEnabled val="1"/>
        </dgm:presLayoutVars>
      </dgm:prSet>
      <dgm:spPr/>
      <dgm:t>
        <a:bodyPr/>
        <a:lstStyle/>
        <a:p>
          <a:endParaRPr lang="en-AU"/>
        </a:p>
      </dgm:t>
    </dgm:pt>
    <dgm:pt modelId="{0F679576-A3B0-4A39-B011-AA23145708ED}" type="pres">
      <dgm:prSet presAssocID="{950FD732-79E9-453B-989A-116963B837D4}" presName="sibTrans" presStyleLbl="bgSibTrans2D1" presStyleIdx="3" presStyleCnt="11"/>
      <dgm:spPr/>
      <dgm:t>
        <a:bodyPr/>
        <a:lstStyle/>
        <a:p>
          <a:endParaRPr lang="en-AU"/>
        </a:p>
      </dgm:t>
    </dgm:pt>
    <dgm:pt modelId="{0BB66B48-CA78-4F7F-B43B-BC81B05A4FCB}" type="pres">
      <dgm:prSet presAssocID="{2260CEC2-F121-4BEC-8FD3-04978E056CEB}" presName="compNode" presStyleCnt="0"/>
      <dgm:spPr/>
    </dgm:pt>
    <dgm:pt modelId="{54839789-907C-4BC5-A30E-4AB5CC5AB421}" type="pres">
      <dgm:prSet presAssocID="{2260CEC2-F121-4BEC-8FD3-04978E056CEB}" presName="dummyConnPt" presStyleCnt="0"/>
      <dgm:spPr/>
    </dgm:pt>
    <dgm:pt modelId="{4D6F2397-5AAA-4254-817D-C5E11FCD131C}" type="pres">
      <dgm:prSet presAssocID="{2260CEC2-F121-4BEC-8FD3-04978E056CEB}" presName="node" presStyleLbl="node1" presStyleIdx="4" presStyleCnt="12">
        <dgm:presLayoutVars>
          <dgm:bulletEnabled val="1"/>
        </dgm:presLayoutVars>
      </dgm:prSet>
      <dgm:spPr/>
      <dgm:t>
        <a:bodyPr/>
        <a:lstStyle/>
        <a:p>
          <a:endParaRPr lang="en-AU"/>
        </a:p>
      </dgm:t>
    </dgm:pt>
    <dgm:pt modelId="{D06E0809-84BE-49E2-838B-3227FAD033B8}" type="pres">
      <dgm:prSet presAssocID="{0257BBA1-3005-4FD5-A871-E3FA4E34EDC7}" presName="sibTrans" presStyleLbl="bgSibTrans2D1" presStyleIdx="4" presStyleCnt="11"/>
      <dgm:spPr/>
      <dgm:t>
        <a:bodyPr/>
        <a:lstStyle/>
        <a:p>
          <a:endParaRPr lang="en-AU"/>
        </a:p>
      </dgm:t>
    </dgm:pt>
    <dgm:pt modelId="{284EB35D-34A0-416A-BEEA-4E28612350D4}" type="pres">
      <dgm:prSet presAssocID="{F2894C72-835E-4539-AD12-9572A73F1A51}" presName="compNode" presStyleCnt="0"/>
      <dgm:spPr/>
    </dgm:pt>
    <dgm:pt modelId="{BF2E894A-C9EA-4A8D-B940-AFA39348FE58}" type="pres">
      <dgm:prSet presAssocID="{F2894C72-835E-4539-AD12-9572A73F1A51}" presName="dummyConnPt" presStyleCnt="0"/>
      <dgm:spPr/>
    </dgm:pt>
    <dgm:pt modelId="{0C3EA723-7C1D-49DD-B756-18A2A5B6C4A0}" type="pres">
      <dgm:prSet presAssocID="{F2894C72-835E-4539-AD12-9572A73F1A51}" presName="node" presStyleLbl="node1" presStyleIdx="5" presStyleCnt="12">
        <dgm:presLayoutVars>
          <dgm:bulletEnabled val="1"/>
        </dgm:presLayoutVars>
      </dgm:prSet>
      <dgm:spPr/>
      <dgm:t>
        <a:bodyPr/>
        <a:lstStyle/>
        <a:p>
          <a:endParaRPr lang="en-AU"/>
        </a:p>
      </dgm:t>
    </dgm:pt>
    <dgm:pt modelId="{A54AF837-0EA4-4A28-B64A-7B40C84A90BA}" type="pres">
      <dgm:prSet presAssocID="{54E915F9-0498-458F-B974-364B66851415}" presName="sibTrans" presStyleLbl="bgSibTrans2D1" presStyleIdx="5" presStyleCnt="11"/>
      <dgm:spPr/>
      <dgm:t>
        <a:bodyPr/>
        <a:lstStyle/>
        <a:p>
          <a:endParaRPr lang="en-AU"/>
        </a:p>
      </dgm:t>
    </dgm:pt>
    <dgm:pt modelId="{B862D99E-D118-4BF6-898E-87357E7EA61D}" type="pres">
      <dgm:prSet presAssocID="{E15EC5EF-CFE9-4372-9888-511BC1D09B0D}" presName="compNode" presStyleCnt="0"/>
      <dgm:spPr/>
    </dgm:pt>
    <dgm:pt modelId="{54380580-A9DA-4E92-94A1-010C2CE032C8}" type="pres">
      <dgm:prSet presAssocID="{E15EC5EF-CFE9-4372-9888-511BC1D09B0D}" presName="dummyConnPt" presStyleCnt="0"/>
      <dgm:spPr/>
    </dgm:pt>
    <dgm:pt modelId="{7E5EA8E5-52A7-438D-AF69-BEC7D2B9ACAF}" type="pres">
      <dgm:prSet presAssocID="{E15EC5EF-CFE9-4372-9888-511BC1D09B0D}" presName="node" presStyleLbl="node1" presStyleIdx="6" presStyleCnt="12">
        <dgm:presLayoutVars>
          <dgm:bulletEnabled val="1"/>
        </dgm:presLayoutVars>
      </dgm:prSet>
      <dgm:spPr/>
      <dgm:t>
        <a:bodyPr/>
        <a:lstStyle/>
        <a:p>
          <a:endParaRPr lang="en-AU"/>
        </a:p>
      </dgm:t>
    </dgm:pt>
    <dgm:pt modelId="{BE8EC317-373E-4615-A30B-9593A48AE472}" type="pres">
      <dgm:prSet presAssocID="{1A3545E6-8C3B-4BB4-A0E1-0AE36C3BC21B}" presName="sibTrans" presStyleLbl="bgSibTrans2D1" presStyleIdx="6" presStyleCnt="11"/>
      <dgm:spPr/>
      <dgm:t>
        <a:bodyPr/>
        <a:lstStyle/>
        <a:p>
          <a:endParaRPr lang="en-AU"/>
        </a:p>
      </dgm:t>
    </dgm:pt>
    <dgm:pt modelId="{CD394377-B47D-4507-850F-1DC1DB00E6A6}" type="pres">
      <dgm:prSet presAssocID="{DFCC0797-79F7-4928-95EB-3463DF7C9115}" presName="compNode" presStyleCnt="0"/>
      <dgm:spPr/>
    </dgm:pt>
    <dgm:pt modelId="{3321F94A-7249-4836-AD25-6B5872D6733B}" type="pres">
      <dgm:prSet presAssocID="{DFCC0797-79F7-4928-95EB-3463DF7C9115}" presName="dummyConnPt" presStyleCnt="0"/>
      <dgm:spPr/>
    </dgm:pt>
    <dgm:pt modelId="{46AC4205-3B80-481C-AE8B-45CDB6AC6B55}" type="pres">
      <dgm:prSet presAssocID="{DFCC0797-79F7-4928-95EB-3463DF7C9115}" presName="node" presStyleLbl="node1" presStyleIdx="7" presStyleCnt="12">
        <dgm:presLayoutVars>
          <dgm:bulletEnabled val="1"/>
        </dgm:presLayoutVars>
      </dgm:prSet>
      <dgm:spPr/>
      <dgm:t>
        <a:bodyPr/>
        <a:lstStyle/>
        <a:p>
          <a:endParaRPr lang="en-AU"/>
        </a:p>
      </dgm:t>
    </dgm:pt>
    <dgm:pt modelId="{975BA1DC-6AFA-4323-8D9E-6A33042F8412}" type="pres">
      <dgm:prSet presAssocID="{EE97FBC4-3A33-4B64-9C03-5A2988AEE89A}" presName="sibTrans" presStyleLbl="bgSibTrans2D1" presStyleIdx="7" presStyleCnt="11"/>
      <dgm:spPr/>
      <dgm:t>
        <a:bodyPr/>
        <a:lstStyle/>
        <a:p>
          <a:endParaRPr lang="en-AU"/>
        </a:p>
      </dgm:t>
    </dgm:pt>
    <dgm:pt modelId="{532BA363-A5CA-4852-BD86-1FAB558DFB54}" type="pres">
      <dgm:prSet presAssocID="{2173B816-BA04-41EC-BBE7-482E2C2355D4}" presName="compNode" presStyleCnt="0"/>
      <dgm:spPr/>
    </dgm:pt>
    <dgm:pt modelId="{649658D4-BCC0-4BA4-A46D-E30997497B72}" type="pres">
      <dgm:prSet presAssocID="{2173B816-BA04-41EC-BBE7-482E2C2355D4}" presName="dummyConnPt" presStyleCnt="0"/>
      <dgm:spPr/>
    </dgm:pt>
    <dgm:pt modelId="{7882DD68-8D45-4BCE-A0CB-694EFEDE32D4}" type="pres">
      <dgm:prSet presAssocID="{2173B816-BA04-41EC-BBE7-482E2C2355D4}" presName="node" presStyleLbl="node1" presStyleIdx="8" presStyleCnt="12">
        <dgm:presLayoutVars>
          <dgm:bulletEnabled val="1"/>
        </dgm:presLayoutVars>
      </dgm:prSet>
      <dgm:spPr/>
      <dgm:t>
        <a:bodyPr/>
        <a:lstStyle/>
        <a:p>
          <a:endParaRPr lang="en-AU"/>
        </a:p>
      </dgm:t>
    </dgm:pt>
    <dgm:pt modelId="{F64B1CB8-3ABC-48AB-B7C7-738CBA6EBD69}" type="pres">
      <dgm:prSet presAssocID="{7098EF02-ADCB-4A5D-9B20-663FDF1CDF66}" presName="sibTrans" presStyleLbl="bgSibTrans2D1" presStyleIdx="8" presStyleCnt="11"/>
      <dgm:spPr/>
      <dgm:t>
        <a:bodyPr/>
        <a:lstStyle/>
        <a:p>
          <a:endParaRPr lang="en-AU"/>
        </a:p>
      </dgm:t>
    </dgm:pt>
    <dgm:pt modelId="{849D4B38-4369-40E1-A2AD-EDD3731E5971}" type="pres">
      <dgm:prSet presAssocID="{B8E8F1CA-3FFB-4364-8FF3-51E691144C0B}" presName="compNode" presStyleCnt="0"/>
      <dgm:spPr/>
    </dgm:pt>
    <dgm:pt modelId="{CCBAC3CB-D88D-4787-9840-4474B95AA8D6}" type="pres">
      <dgm:prSet presAssocID="{B8E8F1CA-3FFB-4364-8FF3-51E691144C0B}" presName="dummyConnPt" presStyleCnt="0"/>
      <dgm:spPr/>
    </dgm:pt>
    <dgm:pt modelId="{478BB8D8-70E6-4104-AD69-C0517C8580CD}" type="pres">
      <dgm:prSet presAssocID="{B8E8F1CA-3FFB-4364-8FF3-51E691144C0B}" presName="node" presStyleLbl="node1" presStyleIdx="9" presStyleCnt="12">
        <dgm:presLayoutVars>
          <dgm:bulletEnabled val="1"/>
        </dgm:presLayoutVars>
      </dgm:prSet>
      <dgm:spPr/>
      <dgm:t>
        <a:bodyPr/>
        <a:lstStyle/>
        <a:p>
          <a:endParaRPr lang="en-AU"/>
        </a:p>
      </dgm:t>
    </dgm:pt>
    <dgm:pt modelId="{CC0F039E-C04A-4031-9D3A-A62A265E37CC}" type="pres">
      <dgm:prSet presAssocID="{7C39D105-1CCF-4604-B4A7-0C8A6B5D09E5}" presName="sibTrans" presStyleLbl="bgSibTrans2D1" presStyleIdx="9" presStyleCnt="11"/>
      <dgm:spPr/>
      <dgm:t>
        <a:bodyPr/>
        <a:lstStyle/>
        <a:p>
          <a:endParaRPr lang="en-AU"/>
        </a:p>
      </dgm:t>
    </dgm:pt>
    <dgm:pt modelId="{0F5EB12B-2B5D-48A7-A805-313234FB80C2}" type="pres">
      <dgm:prSet presAssocID="{1D2FB86F-972A-4F4C-A363-25597C4449EF}" presName="compNode" presStyleCnt="0"/>
      <dgm:spPr/>
    </dgm:pt>
    <dgm:pt modelId="{D21E45B0-2BFF-4ABB-91F4-15EED9AF73B8}" type="pres">
      <dgm:prSet presAssocID="{1D2FB86F-972A-4F4C-A363-25597C4449EF}" presName="dummyConnPt" presStyleCnt="0"/>
      <dgm:spPr/>
    </dgm:pt>
    <dgm:pt modelId="{FD5643F6-43CE-48A9-8B51-E742EF0DE62A}" type="pres">
      <dgm:prSet presAssocID="{1D2FB86F-972A-4F4C-A363-25597C4449EF}" presName="node" presStyleLbl="node1" presStyleIdx="10" presStyleCnt="12">
        <dgm:presLayoutVars>
          <dgm:bulletEnabled val="1"/>
        </dgm:presLayoutVars>
      </dgm:prSet>
      <dgm:spPr/>
      <dgm:t>
        <a:bodyPr/>
        <a:lstStyle/>
        <a:p>
          <a:endParaRPr lang="en-AU"/>
        </a:p>
      </dgm:t>
    </dgm:pt>
    <dgm:pt modelId="{F4A27C58-D892-4101-A327-252F6765CABF}" type="pres">
      <dgm:prSet presAssocID="{DCC6F932-C678-48EE-A096-B9B94A24A7B9}" presName="sibTrans" presStyleLbl="bgSibTrans2D1" presStyleIdx="10" presStyleCnt="11"/>
      <dgm:spPr/>
      <dgm:t>
        <a:bodyPr/>
        <a:lstStyle/>
        <a:p>
          <a:endParaRPr lang="en-AU"/>
        </a:p>
      </dgm:t>
    </dgm:pt>
    <dgm:pt modelId="{B129BD89-12EE-4346-8E62-99507E01035F}" type="pres">
      <dgm:prSet presAssocID="{9F1D1B0A-3FBC-4A71-BE29-5D9B72B84A24}" presName="compNode" presStyleCnt="0"/>
      <dgm:spPr/>
    </dgm:pt>
    <dgm:pt modelId="{DD1452A7-FF42-4563-8C69-B97868BDD316}" type="pres">
      <dgm:prSet presAssocID="{9F1D1B0A-3FBC-4A71-BE29-5D9B72B84A24}" presName="dummyConnPt" presStyleCnt="0"/>
      <dgm:spPr/>
    </dgm:pt>
    <dgm:pt modelId="{9178AA93-38F9-430F-8E5E-BBC6C5E3E18B}" type="pres">
      <dgm:prSet presAssocID="{9F1D1B0A-3FBC-4A71-BE29-5D9B72B84A24}" presName="node" presStyleLbl="node1" presStyleIdx="11" presStyleCnt="12">
        <dgm:presLayoutVars>
          <dgm:bulletEnabled val="1"/>
        </dgm:presLayoutVars>
      </dgm:prSet>
      <dgm:spPr/>
      <dgm:t>
        <a:bodyPr/>
        <a:lstStyle/>
        <a:p>
          <a:endParaRPr lang="en-AU"/>
        </a:p>
      </dgm:t>
    </dgm:pt>
  </dgm:ptLst>
  <dgm:cxnLst>
    <dgm:cxn modelId="{E1FCD820-7C7A-430D-9F3C-DF07015AA915}" srcId="{9B6C60CC-4410-49C2-A8C7-B164DC2B4AB6}" destId="{B8E8F1CA-3FFB-4364-8FF3-51E691144C0B}" srcOrd="9" destOrd="0" parTransId="{36B24E65-471C-4455-A1EC-5680C5392CC6}" sibTransId="{7C39D105-1CCF-4604-B4A7-0C8A6B5D09E5}"/>
    <dgm:cxn modelId="{31BFB7F4-1456-4A9B-B2E1-0907821858D0}" type="presOf" srcId="{950FD732-79E9-453B-989A-116963B837D4}" destId="{0F679576-A3B0-4A39-B011-AA23145708ED}" srcOrd="0" destOrd="0" presId="urn:microsoft.com/office/officeart/2005/8/layout/bProcess4"/>
    <dgm:cxn modelId="{393AA3A9-433D-4360-A3B6-D1B548EDFC1D}" type="presOf" srcId="{9F1D1B0A-3FBC-4A71-BE29-5D9B72B84A24}" destId="{9178AA93-38F9-430F-8E5E-BBC6C5E3E18B}" srcOrd="0" destOrd="0" presId="urn:microsoft.com/office/officeart/2005/8/layout/bProcess4"/>
    <dgm:cxn modelId="{13AD0162-4313-4942-A4A6-EF1B6F164869}" srcId="{9B6C60CC-4410-49C2-A8C7-B164DC2B4AB6}" destId="{F2894C72-835E-4539-AD12-9572A73F1A51}" srcOrd="5" destOrd="0" parTransId="{413936B4-3FE4-4C67-8424-B540CC0ED4DF}" sibTransId="{54E915F9-0498-458F-B974-364B66851415}"/>
    <dgm:cxn modelId="{FF120E0D-8082-4CCF-A9A7-F23A95055A6B}" type="presOf" srcId="{49068A99-0223-4CC1-AB4A-C19AE5DA59DF}" destId="{331612BD-1A44-48E7-8689-075DE0C8A09F}" srcOrd="0" destOrd="0" presId="urn:microsoft.com/office/officeart/2005/8/layout/bProcess4"/>
    <dgm:cxn modelId="{2838D27A-A4E4-4A70-A71D-C8DE573ECDAD}" type="presOf" srcId="{07ACD0D2-F6BA-4A72-B16B-52D054D9CE59}" destId="{3633069F-6320-4458-AD5D-B232DB333488}" srcOrd="0" destOrd="0" presId="urn:microsoft.com/office/officeart/2005/8/layout/bProcess4"/>
    <dgm:cxn modelId="{A5EC4907-AE37-4E72-8187-B87DDC63C5B3}" srcId="{9B6C60CC-4410-49C2-A8C7-B164DC2B4AB6}" destId="{2173B816-BA04-41EC-BBE7-482E2C2355D4}" srcOrd="8" destOrd="0" parTransId="{476C64FD-5AD6-4395-B6A4-2A24CE99C805}" sibTransId="{7098EF02-ADCB-4A5D-9B20-663FDF1CDF66}"/>
    <dgm:cxn modelId="{1472F38C-F4C0-4D9B-987F-710E56912C71}" type="presOf" srcId="{B5578A47-CB3B-4F06-B3DA-057BBD3AD6B3}" destId="{0FE66EF6-3A53-4ACD-97DF-FC9EE4CDC584}" srcOrd="0" destOrd="0" presId="urn:microsoft.com/office/officeart/2005/8/layout/bProcess4"/>
    <dgm:cxn modelId="{C877C48E-6F1D-40EE-8F66-B003E412B1F5}" type="presOf" srcId="{0257BBA1-3005-4FD5-A871-E3FA4E34EDC7}" destId="{D06E0809-84BE-49E2-838B-3227FAD033B8}" srcOrd="0" destOrd="0" presId="urn:microsoft.com/office/officeart/2005/8/layout/bProcess4"/>
    <dgm:cxn modelId="{D80789FB-DAEF-41EC-923A-089BF2C739A6}" type="presOf" srcId="{13BC65E2-AE90-4FB8-8D44-CCADAC05CC83}" destId="{B8B5C84E-E0FD-4753-9E8C-3C80E7C61C2B}" srcOrd="0" destOrd="0" presId="urn:microsoft.com/office/officeart/2005/8/layout/bProcess4"/>
    <dgm:cxn modelId="{6A265B3F-9A7E-483D-A219-E5EAE2E3B951}" type="presOf" srcId="{707E42F9-A254-4078-97F2-498B6E8C5768}" destId="{B9B45EAF-28EB-4DD7-8B93-F647A2377674}" srcOrd="0" destOrd="0" presId="urn:microsoft.com/office/officeart/2005/8/layout/bProcess4"/>
    <dgm:cxn modelId="{B3F6BB58-B759-49BD-B4F5-FA177436979E}" srcId="{9B6C60CC-4410-49C2-A8C7-B164DC2B4AB6}" destId="{E15EC5EF-CFE9-4372-9888-511BC1D09B0D}" srcOrd="6" destOrd="0" parTransId="{A7847521-FC93-4FBA-AB66-5F557BB8E2FD}" sibTransId="{1A3545E6-8C3B-4BB4-A0E1-0AE36C3BC21B}"/>
    <dgm:cxn modelId="{4A51D999-32FC-4BAA-92E9-2F8D96220B91}" srcId="{9B6C60CC-4410-49C2-A8C7-B164DC2B4AB6}" destId="{49068A99-0223-4CC1-AB4A-C19AE5DA59DF}" srcOrd="3" destOrd="0" parTransId="{491CE33F-5622-46D0-ABB4-3EED9469634B}" sibTransId="{950FD732-79E9-453B-989A-116963B837D4}"/>
    <dgm:cxn modelId="{E8948208-1451-4E57-A129-10CAE9FF56F7}" type="presOf" srcId="{DFCC0797-79F7-4928-95EB-3463DF7C9115}" destId="{46AC4205-3B80-481C-AE8B-45CDB6AC6B55}" srcOrd="0" destOrd="0" presId="urn:microsoft.com/office/officeart/2005/8/layout/bProcess4"/>
    <dgm:cxn modelId="{5EDF6AC3-0EAD-422C-9411-276FDCDCCE92}" type="presOf" srcId="{1D2FB86F-972A-4F4C-A363-25597C4449EF}" destId="{FD5643F6-43CE-48A9-8B51-E742EF0DE62A}" srcOrd="0" destOrd="0" presId="urn:microsoft.com/office/officeart/2005/8/layout/bProcess4"/>
    <dgm:cxn modelId="{35A81F5B-CB4E-492E-83C8-EF789B77806C}" srcId="{9B6C60CC-4410-49C2-A8C7-B164DC2B4AB6}" destId="{DFCC0797-79F7-4928-95EB-3463DF7C9115}" srcOrd="7" destOrd="0" parTransId="{A36DAADE-2B12-4D9E-9439-6CAD79524015}" sibTransId="{EE97FBC4-3A33-4B64-9C03-5A2988AEE89A}"/>
    <dgm:cxn modelId="{BF3CEFD3-3093-4DBD-82C0-9E0C40B4CB47}" type="presOf" srcId="{B8E8F1CA-3FFB-4364-8FF3-51E691144C0B}" destId="{478BB8D8-70E6-4104-AD69-C0517C8580CD}" srcOrd="0" destOrd="0" presId="urn:microsoft.com/office/officeart/2005/8/layout/bProcess4"/>
    <dgm:cxn modelId="{C2823C00-963D-461B-B56C-A7DCB4B90512}" type="presOf" srcId="{DCC6F932-C678-48EE-A096-B9B94A24A7B9}" destId="{F4A27C58-D892-4101-A327-252F6765CABF}" srcOrd="0" destOrd="0" presId="urn:microsoft.com/office/officeart/2005/8/layout/bProcess4"/>
    <dgm:cxn modelId="{01D191AE-624B-4841-AC0A-78FC0D746FD5}" srcId="{9B6C60CC-4410-49C2-A8C7-B164DC2B4AB6}" destId="{B5578A47-CB3B-4F06-B3DA-057BBD3AD6B3}" srcOrd="0" destOrd="0" parTransId="{EAB703E3-573F-4E00-B842-3EBBCB2825C6}" sibTransId="{07ACD0D2-F6BA-4A72-B16B-52D054D9CE59}"/>
    <dgm:cxn modelId="{C17C916B-0F7E-40F2-ACCD-684F1D749799}" type="presOf" srcId="{F2894C72-835E-4539-AD12-9572A73F1A51}" destId="{0C3EA723-7C1D-49DD-B756-18A2A5B6C4A0}" srcOrd="0" destOrd="0" presId="urn:microsoft.com/office/officeart/2005/8/layout/bProcess4"/>
    <dgm:cxn modelId="{3107DA30-948F-4948-9CE2-A7C613CFD401}" type="presOf" srcId="{1A3545E6-8C3B-4BB4-A0E1-0AE36C3BC21B}" destId="{BE8EC317-373E-4615-A30B-9593A48AE472}" srcOrd="0" destOrd="0" presId="urn:microsoft.com/office/officeart/2005/8/layout/bProcess4"/>
    <dgm:cxn modelId="{15E9B408-683E-4F2E-8F83-DF2D6F91C61A}" type="presOf" srcId="{9B6C60CC-4410-49C2-A8C7-B164DC2B4AB6}" destId="{6B4C2F28-61A4-4526-AA44-B7155D7C74DC}" srcOrd="0" destOrd="0" presId="urn:microsoft.com/office/officeart/2005/8/layout/bProcess4"/>
    <dgm:cxn modelId="{3BC28FCE-0190-4A60-B4C6-74215BB59CCA}" srcId="{9B6C60CC-4410-49C2-A8C7-B164DC2B4AB6}" destId="{13BC65E2-AE90-4FB8-8D44-CCADAC05CC83}" srcOrd="1" destOrd="0" parTransId="{147CBF63-75E8-41B9-8A98-9B6954478220}" sibTransId="{3EBA1BD2-6C29-4496-ACCC-0E89BBFE26C7}"/>
    <dgm:cxn modelId="{5CE9E470-D259-45EC-8D6C-2D876FBE34BB}" type="presOf" srcId="{2173B816-BA04-41EC-BBE7-482E2C2355D4}" destId="{7882DD68-8D45-4BCE-A0CB-694EFEDE32D4}" srcOrd="0" destOrd="0" presId="urn:microsoft.com/office/officeart/2005/8/layout/bProcess4"/>
    <dgm:cxn modelId="{40BBE0A0-9875-4932-8F3E-5D450D0EFB50}" type="presOf" srcId="{EE97FBC4-3A33-4B64-9C03-5A2988AEE89A}" destId="{975BA1DC-6AFA-4323-8D9E-6A33042F8412}" srcOrd="0" destOrd="0" presId="urn:microsoft.com/office/officeart/2005/8/layout/bProcess4"/>
    <dgm:cxn modelId="{62683A05-2A4A-46B9-BBBF-6009035E01B6}" type="presOf" srcId="{7C39D105-1CCF-4604-B4A7-0C8A6B5D09E5}" destId="{CC0F039E-C04A-4031-9D3A-A62A265E37CC}" srcOrd="0" destOrd="0" presId="urn:microsoft.com/office/officeart/2005/8/layout/bProcess4"/>
    <dgm:cxn modelId="{06CBFE60-FE74-4104-A51B-71F6B6965409}" type="presOf" srcId="{54E915F9-0498-458F-B974-364B66851415}" destId="{A54AF837-0EA4-4A28-B64A-7B40C84A90BA}" srcOrd="0" destOrd="0" presId="urn:microsoft.com/office/officeart/2005/8/layout/bProcess4"/>
    <dgm:cxn modelId="{E92D4E30-6F87-48FF-BD47-D5EE7BD28315}" srcId="{9B6C60CC-4410-49C2-A8C7-B164DC2B4AB6}" destId="{1D2FB86F-972A-4F4C-A363-25597C4449EF}" srcOrd="10" destOrd="0" parTransId="{1A1BD71D-FFCC-4AD6-86E0-DA43C35258AE}" sibTransId="{DCC6F932-C678-48EE-A096-B9B94A24A7B9}"/>
    <dgm:cxn modelId="{BA2E553D-047C-4AD2-9D1A-817FBED40E0E}" srcId="{9B6C60CC-4410-49C2-A8C7-B164DC2B4AB6}" destId="{2260CEC2-F121-4BEC-8FD3-04978E056CEB}" srcOrd="4" destOrd="0" parTransId="{2BD008CE-AC85-496E-8D93-B8C99CA2FF84}" sibTransId="{0257BBA1-3005-4FD5-A871-E3FA4E34EDC7}"/>
    <dgm:cxn modelId="{854D40A5-A71E-4CE3-B4E4-3EBDAB00BF83}" type="presOf" srcId="{3EBA1BD2-6C29-4496-ACCC-0E89BBFE26C7}" destId="{F2F8839E-3567-4367-9D67-A30696D5089B}" srcOrd="0" destOrd="0" presId="urn:microsoft.com/office/officeart/2005/8/layout/bProcess4"/>
    <dgm:cxn modelId="{514FAD13-CA14-4CB9-B022-8FC5FCF1AA3E}" type="presOf" srcId="{E15EC5EF-CFE9-4372-9888-511BC1D09B0D}" destId="{7E5EA8E5-52A7-438D-AF69-BEC7D2B9ACAF}" srcOrd="0" destOrd="0" presId="urn:microsoft.com/office/officeart/2005/8/layout/bProcess4"/>
    <dgm:cxn modelId="{9749DF4F-D834-4AA9-91F2-067ECCE6F65A}" srcId="{9B6C60CC-4410-49C2-A8C7-B164DC2B4AB6}" destId="{22AD8454-2603-40AD-BFE6-17401B88A8C5}" srcOrd="2" destOrd="0" parTransId="{CEB6FBC0-774D-4AC6-8EFF-D7BF8C54C508}" sibTransId="{707E42F9-A254-4078-97F2-498B6E8C5768}"/>
    <dgm:cxn modelId="{1D21AC2F-B618-4897-99A9-14C1A3F2DE03}" type="presOf" srcId="{7098EF02-ADCB-4A5D-9B20-663FDF1CDF66}" destId="{F64B1CB8-3ABC-48AB-B7C7-738CBA6EBD69}" srcOrd="0" destOrd="0" presId="urn:microsoft.com/office/officeart/2005/8/layout/bProcess4"/>
    <dgm:cxn modelId="{A6172929-5E3F-41F0-828D-82FB26157ED0}" type="presOf" srcId="{22AD8454-2603-40AD-BFE6-17401B88A8C5}" destId="{1D37F458-6559-489A-9B4B-00A0E44666B9}" srcOrd="0" destOrd="0" presId="urn:microsoft.com/office/officeart/2005/8/layout/bProcess4"/>
    <dgm:cxn modelId="{C7B3A3E3-12CA-489C-BDBA-EFF78548623E}" srcId="{9B6C60CC-4410-49C2-A8C7-B164DC2B4AB6}" destId="{9F1D1B0A-3FBC-4A71-BE29-5D9B72B84A24}" srcOrd="11" destOrd="0" parTransId="{CBA963D4-DA0E-489E-8583-D70CB110ACFB}" sibTransId="{FBFAA92F-0451-4F60-80B7-9094D5AEF9F4}"/>
    <dgm:cxn modelId="{74820725-EC45-48CC-A428-EB3682FEB5A1}" type="presOf" srcId="{2260CEC2-F121-4BEC-8FD3-04978E056CEB}" destId="{4D6F2397-5AAA-4254-817D-C5E11FCD131C}" srcOrd="0" destOrd="0" presId="urn:microsoft.com/office/officeart/2005/8/layout/bProcess4"/>
    <dgm:cxn modelId="{8DBD5CB5-3948-4856-BC97-3E7BA6289246}" type="presParOf" srcId="{6B4C2F28-61A4-4526-AA44-B7155D7C74DC}" destId="{89866435-636B-4CAF-842B-8479617D232F}" srcOrd="0" destOrd="0" presId="urn:microsoft.com/office/officeart/2005/8/layout/bProcess4"/>
    <dgm:cxn modelId="{B8CA8EC6-5422-4F5F-B6FA-0B7D6560D281}" type="presParOf" srcId="{89866435-636B-4CAF-842B-8479617D232F}" destId="{03CE02D0-C10C-4106-8C45-BB05E80489FE}" srcOrd="0" destOrd="0" presId="urn:microsoft.com/office/officeart/2005/8/layout/bProcess4"/>
    <dgm:cxn modelId="{B1AE0646-4897-41BC-ABAA-2366BC009D74}" type="presParOf" srcId="{89866435-636B-4CAF-842B-8479617D232F}" destId="{0FE66EF6-3A53-4ACD-97DF-FC9EE4CDC584}" srcOrd="1" destOrd="0" presId="urn:microsoft.com/office/officeart/2005/8/layout/bProcess4"/>
    <dgm:cxn modelId="{32E7AF9A-AB19-4B5F-80D1-05AF776F42FE}" type="presParOf" srcId="{6B4C2F28-61A4-4526-AA44-B7155D7C74DC}" destId="{3633069F-6320-4458-AD5D-B232DB333488}" srcOrd="1" destOrd="0" presId="urn:microsoft.com/office/officeart/2005/8/layout/bProcess4"/>
    <dgm:cxn modelId="{6B964779-EC91-4A78-84E9-3D88E2C17E02}" type="presParOf" srcId="{6B4C2F28-61A4-4526-AA44-B7155D7C74DC}" destId="{5717D0B1-93E9-4F6A-B96F-A8EAB07D4AA9}" srcOrd="2" destOrd="0" presId="urn:microsoft.com/office/officeart/2005/8/layout/bProcess4"/>
    <dgm:cxn modelId="{72D8DFB9-2263-4397-A9A3-3D563C2496AB}" type="presParOf" srcId="{5717D0B1-93E9-4F6A-B96F-A8EAB07D4AA9}" destId="{9291BB30-78BD-4DBF-A773-57D0FE9E1735}" srcOrd="0" destOrd="0" presId="urn:microsoft.com/office/officeart/2005/8/layout/bProcess4"/>
    <dgm:cxn modelId="{36C20DF3-D652-424A-94DA-E7B84C5BF025}" type="presParOf" srcId="{5717D0B1-93E9-4F6A-B96F-A8EAB07D4AA9}" destId="{B8B5C84E-E0FD-4753-9E8C-3C80E7C61C2B}" srcOrd="1" destOrd="0" presId="urn:microsoft.com/office/officeart/2005/8/layout/bProcess4"/>
    <dgm:cxn modelId="{2C7B1682-54FF-4831-AD29-EBDF50E048E5}" type="presParOf" srcId="{6B4C2F28-61A4-4526-AA44-B7155D7C74DC}" destId="{F2F8839E-3567-4367-9D67-A30696D5089B}" srcOrd="3" destOrd="0" presId="urn:microsoft.com/office/officeart/2005/8/layout/bProcess4"/>
    <dgm:cxn modelId="{0C32BB6B-630C-4B13-AA81-424195AF51C3}" type="presParOf" srcId="{6B4C2F28-61A4-4526-AA44-B7155D7C74DC}" destId="{4337FAC2-EE76-414F-B159-22FDCD8A549D}" srcOrd="4" destOrd="0" presId="urn:microsoft.com/office/officeart/2005/8/layout/bProcess4"/>
    <dgm:cxn modelId="{864BE901-7161-4074-810F-700DE4B7F959}" type="presParOf" srcId="{4337FAC2-EE76-414F-B159-22FDCD8A549D}" destId="{26DD389C-024A-445D-AABF-0A3338803294}" srcOrd="0" destOrd="0" presId="urn:microsoft.com/office/officeart/2005/8/layout/bProcess4"/>
    <dgm:cxn modelId="{F5C5F560-9E12-420D-94F6-18A29C215248}" type="presParOf" srcId="{4337FAC2-EE76-414F-B159-22FDCD8A549D}" destId="{1D37F458-6559-489A-9B4B-00A0E44666B9}" srcOrd="1" destOrd="0" presId="urn:microsoft.com/office/officeart/2005/8/layout/bProcess4"/>
    <dgm:cxn modelId="{659881A2-2D9F-482B-A0C7-97E095681A69}" type="presParOf" srcId="{6B4C2F28-61A4-4526-AA44-B7155D7C74DC}" destId="{B9B45EAF-28EB-4DD7-8B93-F647A2377674}" srcOrd="5" destOrd="0" presId="urn:microsoft.com/office/officeart/2005/8/layout/bProcess4"/>
    <dgm:cxn modelId="{94D660D9-C158-4BD3-A9B7-D36D001A8D23}" type="presParOf" srcId="{6B4C2F28-61A4-4526-AA44-B7155D7C74DC}" destId="{3F7189A7-CE41-4175-909D-A0F6F6CF8477}" srcOrd="6" destOrd="0" presId="urn:microsoft.com/office/officeart/2005/8/layout/bProcess4"/>
    <dgm:cxn modelId="{FC45B686-E474-4741-B63F-D004A767621D}" type="presParOf" srcId="{3F7189A7-CE41-4175-909D-A0F6F6CF8477}" destId="{5321C8BB-118C-4D99-A96B-00D83056064E}" srcOrd="0" destOrd="0" presId="urn:microsoft.com/office/officeart/2005/8/layout/bProcess4"/>
    <dgm:cxn modelId="{244D76AB-C124-4768-BBFC-4C021EB38220}" type="presParOf" srcId="{3F7189A7-CE41-4175-909D-A0F6F6CF8477}" destId="{331612BD-1A44-48E7-8689-075DE0C8A09F}" srcOrd="1" destOrd="0" presId="urn:microsoft.com/office/officeart/2005/8/layout/bProcess4"/>
    <dgm:cxn modelId="{BCEFBB19-3AF9-4F34-8D69-FB8AEDD70381}" type="presParOf" srcId="{6B4C2F28-61A4-4526-AA44-B7155D7C74DC}" destId="{0F679576-A3B0-4A39-B011-AA23145708ED}" srcOrd="7" destOrd="0" presId="urn:microsoft.com/office/officeart/2005/8/layout/bProcess4"/>
    <dgm:cxn modelId="{146C6F95-2E5C-4D2E-9B3D-9CD9D6051489}" type="presParOf" srcId="{6B4C2F28-61A4-4526-AA44-B7155D7C74DC}" destId="{0BB66B48-CA78-4F7F-B43B-BC81B05A4FCB}" srcOrd="8" destOrd="0" presId="urn:microsoft.com/office/officeart/2005/8/layout/bProcess4"/>
    <dgm:cxn modelId="{B9DA608C-2986-4B7A-8DE2-61C4A75389CD}" type="presParOf" srcId="{0BB66B48-CA78-4F7F-B43B-BC81B05A4FCB}" destId="{54839789-907C-4BC5-A30E-4AB5CC5AB421}" srcOrd="0" destOrd="0" presId="urn:microsoft.com/office/officeart/2005/8/layout/bProcess4"/>
    <dgm:cxn modelId="{B2FFE2F9-513C-4506-ABD9-3C7694F0464C}" type="presParOf" srcId="{0BB66B48-CA78-4F7F-B43B-BC81B05A4FCB}" destId="{4D6F2397-5AAA-4254-817D-C5E11FCD131C}" srcOrd="1" destOrd="0" presId="urn:microsoft.com/office/officeart/2005/8/layout/bProcess4"/>
    <dgm:cxn modelId="{0F13F6F8-5E40-442D-AF3D-158BABB5AF26}" type="presParOf" srcId="{6B4C2F28-61A4-4526-AA44-B7155D7C74DC}" destId="{D06E0809-84BE-49E2-838B-3227FAD033B8}" srcOrd="9" destOrd="0" presId="urn:microsoft.com/office/officeart/2005/8/layout/bProcess4"/>
    <dgm:cxn modelId="{6F26941F-CE84-4DCA-BC80-64B6E0DD5763}" type="presParOf" srcId="{6B4C2F28-61A4-4526-AA44-B7155D7C74DC}" destId="{284EB35D-34A0-416A-BEEA-4E28612350D4}" srcOrd="10" destOrd="0" presId="urn:microsoft.com/office/officeart/2005/8/layout/bProcess4"/>
    <dgm:cxn modelId="{99828653-14EE-4A3E-8B83-A84718E162B3}" type="presParOf" srcId="{284EB35D-34A0-416A-BEEA-4E28612350D4}" destId="{BF2E894A-C9EA-4A8D-B940-AFA39348FE58}" srcOrd="0" destOrd="0" presId="urn:microsoft.com/office/officeart/2005/8/layout/bProcess4"/>
    <dgm:cxn modelId="{7D5C797C-2704-4534-8512-0559FB346F6F}" type="presParOf" srcId="{284EB35D-34A0-416A-BEEA-4E28612350D4}" destId="{0C3EA723-7C1D-49DD-B756-18A2A5B6C4A0}" srcOrd="1" destOrd="0" presId="urn:microsoft.com/office/officeart/2005/8/layout/bProcess4"/>
    <dgm:cxn modelId="{BDF82A3D-B5CD-4149-8823-B45D1C41E9B7}" type="presParOf" srcId="{6B4C2F28-61A4-4526-AA44-B7155D7C74DC}" destId="{A54AF837-0EA4-4A28-B64A-7B40C84A90BA}" srcOrd="11" destOrd="0" presId="urn:microsoft.com/office/officeart/2005/8/layout/bProcess4"/>
    <dgm:cxn modelId="{EA0FC74C-947B-4866-9B72-31F3EDE58520}" type="presParOf" srcId="{6B4C2F28-61A4-4526-AA44-B7155D7C74DC}" destId="{B862D99E-D118-4BF6-898E-87357E7EA61D}" srcOrd="12" destOrd="0" presId="urn:microsoft.com/office/officeart/2005/8/layout/bProcess4"/>
    <dgm:cxn modelId="{960A50F6-EECD-40E4-95DB-185D009E75B4}" type="presParOf" srcId="{B862D99E-D118-4BF6-898E-87357E7EA61D}" destId="{54380580-A9DA-4E92-94A1-010C2CE032C8}" srcOrd="0" destOrd="0" presId="urn:microsoft.com/office/officeart/2005/8/layout/bProcess4"/>
    <dgm:cxn modelId="{8CCC0F6D-3524-43E7-9B20-7407D9817315}" type="presParOf" srcId="{B862D99E-D118-4BF6-898E-87357E7EA61D}" destId="{7E5EA8E5-52A7-438D-AF69-BEC7D2B9ACAF}" srcOrd="1" destOrd="0" presId="urn:microsoft.com/office/officeart/2005/8/layout/bProcess4"/>
    <dgm:cxn modelId="{538EE914-4F3B-4F6D-9AC9-6CB4F390792C}" type="presParOf" srcId="{6B4C2F28-61A4-4526-AA44-B7155D7C74DC}" destId="{BE8EC317-373E-4615-A30B-9593A48AE472}" srcOrd="13" destOrd="0" presId="urn:microsoft.com/office/officeart/2005/8/layout/bProcess4"/>
    <dgm:cxn modelId="{252E889E-5A01-41F9-9542-88D8DC1C290F}" type="presParOf" srcId="{6B4C2F28-61A4-4526-AA44-B7155D7C74DC}" destId="{CD394377-B47D-4507-850F-1DC1DB00E6A6}" srcOrd="14" destOrd="0" presId="urn:microsoft.com/office/officeart/2005/8/layout/bProcess4"/>
    <dgm:cxn modelId="{D5D85EB8-0A10-4E54-8A05-FB2EDDCC86E6}" type="presParOf" srcId="{CD394377-B47D-4507-850F-1DC1DB00E6A6}" destId="{3321F94A-7249-4836-AD25-6B5872D6733B}" srcOrd="0" destOrd="0" presId="urn:microsoft.com/office/officeart/2005/8/layout/bProcess4"/>
    <dgm:cxn modelId="{0F3F579E-1274-4CD4-B2A4-DA445B218D31}" type="presParOf" srcId="{CD394377-B47D-4507-850F-1DC1DB00E6A6}" destId="{46AC4205-3B80-481C-AE8B-45CDB6AC6B55}" srcOrd="1" destOrd="0" presId="urn:microsoft.com/office/officeart/2005/8/layout/bProcess4"/>
    <dgm:cxn modelId="{EA10375B-2665-4E1B-AFDA-15B15EE561FF}" type="presParOf" srcId="{6B4C2F28-61A4-4526-AA44-B7155D7C74DC}" destId="{975BA1DC-6AFA-4323-8D9E-6A33042F8412}" srcOrd="15" destOrd="0" presId="urn:microsoft.com/office/officeart/2005/8/layout/bProcess4"/>
    <dgm:cxn modelId="{896695BF-6FC1-444D-A15A-C6499562454F}" type="presParOf" srcId="{6B4C2F28-61A4-4526-AA44-B7155D7C74DC}" destId="{532BA363-A5CA-4852-BD86-1FAB558DFB54}" srcOrd="16" destOrd="0" presId="urn:microsoft.com/office/officeart/2005/8/layout/bProcess4"/>
    <dgm:cxn modelId="{0ACC2605-368E-47F6-9A95-339345A1C204}" type="presParOf" srcId="{532BA363-A5CA-4852-BD86-1FAB558DFB54}" destId="{649658D4-BCC0-4BA4-A46D-E30997497B72}" srcOrd="0" destOrd="0" presId="urn:microsoft.com/office/officeart/2005/8/layout/bProcess4"/>
    <dgm:cxn modelId="{D984824D-98B4-4196-8918-12EAACDCBF20}" type="presParOf" srcId="{532BA363-A5CA-4852-BD86-1FAB558DFB54}" destId="{7882DD68-8D45-4BCE-A0CB-694EFEDE32D4}" srcOrd="1" destOrd="0" presId="urn:microsoft.com/office/officeart/2005/8/layout/bProcess4"/>
    <dgm:cxn modelId="{B0835865-6272-427A-B908-9BFCC72DAB9F}" type="presParOf" srcId="{6B4C2F28-61A4-4526-AA44-B7155D7C74DC}" destId="{F64B1CB8-3ABC-48AB-B7C7-738CBA6EBD69}" srcOrd="17" destOrd="0" presId="urn:microsoft.com/office/officeart/2005/8/layout/bProcess4"/>
    <dgm:cxn modelId="{57C21667-2235-45EC-917C-487AE395FD6A}" type="presParOf" srcId="{6B4C2F28-61A4-4526-AA44-B7155D7C74DC}" destId="{849D4B38-4369-40E1-A2AD-EDD3731E5971}" srcOrd="18" destOrd="0" presId="urn:microsoft.com/office/officeart/2005/8/layout/bProcess4"/>
    <dgm:cxn modelId="{5E839A88-B20C-4895-85B8-CDECC027CFF7}" type="presParOf" srcId="{849D4B38-4369-40E1-A2AD-EDD3731E5971}" destId="{CCBAC3CB-D88D-4787-9840-4474B95AA8D6}" srcOrd="0" destOrd="0" presId="urn:microsoft.com/office/officeart/2005/8/layout/bProcess4"/>
    <dgm:cxn modelId="{FF522FFB-A178-40CD-A35E-D5BD67A6B548}" type="presParOf" srcId="{849D4B38-4369-40E1-A2AD-EDD3731E5971}" destId="{478BB8D8-70E6-4104-AD69-C0517C8580CD}" srcOrd="1" destOrd="0" presId="urn:microsoft.com/office/officeart/2005/8/layout/bProcess4"/>
    <dgm:cxn modelId="{29CE6FCB-BB5F-4008-BF26-F2F498C48AB5}" type="presParOf" srcId="{6B4C2F28-61A4-4526-AA44-B7155D7C74DC}" destId="{CC0F039E-C04A-4031-9D3A-A62A265E37CC}" srcOrd="19" destOrd="0" presId="urn:microsoft.com/office/officeart/2005/8/layout/bProcess4"/>
    <dgm:cxn modelId="{3EA63FF6-FA43-41D3-942F-84880BA14FAD}" type="presParOf" srcId="{6B4C2F28-61A4-4526-AA44-B7155D7C74DC}" destId="{0F5EB12B-2B5D-48A7-A805-313234FB80C2}" srcOrd="20" destOrd="0" presId="urn:microsoft.com/office/officeart/2005/8/layout/bProcess4"/>
    <dgm:cxn modelId="{9FFA770B-A1D7-413B-A530-5ED3AB49EC13}" type="presParOf" srcId="{0F5EB12B-2B5D-48A7-A805-313234FB80C2}" destId="{D21E45B0-2BFF-4ABB-91F4-15EED9AF73B8}" srcOrd="0" destOrd="0" presId="urn:microsoft.com/office/officeart/2005/8/layout/bProcess4"/>
    <dgm:cxn modelId="{80E369DA-9BD0-4BF7-9E85-89600A275B7A}" type="presParOf" srcId="{0F5EB12B-2B5D-48A7-A805-313234FB80C2}" destId="{FD5643F6-43CE-48A9-8B51-E742EF0DE62A}" srcOrd="1" destOrd="0" presId="urn:microsoft.com/office/officeart/2005/8/layout/bProcess4"/>
    <dgm:cxn modelId="{DA28A6F0-0843-4988-BAF1-308CF4FCA7EF}" type="presParOf" srcId="{6B4C2F28-61A4-4526-AA44-B7155D7C74DC}" destId="{F4A27C58-D892-4101-A327-252F6765CABF}" srcOrd="21" destOrd="0" presId="urn:microsoft.com/office/officeart/2005/8/layout/bProcess4"/>
    <dgm:cxn modelId="{20E6115D-D7A3-4671-AEE6-5301A5D408B4}" type="presParOf" srcId="{6B4C2F28-61A4-4526-AA44-B7155D7C74DC}" destId="{B129BD89-12EE-4346-8E62-99507E01035F}" srcOrd="22" destOrd="0" presId="urn:microsoft.com/office/officeart/2005/8/layout/bProcess4"/>
    <dgm:cxn modelId="{7D55760F-33D7-4887-9635-0AB6219733A1}" type="presParOf" srcId="{B129BD89-12EE-4346-8E62-99507E01035F}" destId="{DD1452A7-FF42-4563-8C69-B97868BDD316}" srcOrd="0" destOrd="0" presId="urn:microsoft.com/office/officeart/2005/8/layout/bProcess4"/>
    <dgm:cxn modelId="{3F693378-9F0C-46E8-B96F-C74363C3E45A}" type="presParOf" srcId="{B129BD89-12EE-4346-8E62-99507E01035F}" destId="{9178AA93-38F9-430F-8E5E-BBC6C5E3E18B}"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65E660-B969-4F33-A11F-D2C809B2E340}" type="doc">
      <dgm:prSet loTypeId="urn:microsoft.com/office/officeart/2005/8/layout/chevron1" loCatId="process" qsTypeId="urn:microsoft.com/office/officeart/2005/8/quickstyle/simple1" qsCatId="simple" csTypeId="urn:microsoft.com/office/officeart/2005/8/colors/colorful5" csCatId="colorful" phldr="1"/>
      <dgm:spPr/>
    </dgm:pt>
    <dgm:pt modelId="{136DA660-1D65-4B31-956A-6923A2C29ED0}">
      <dgm:prSet phldrT="[Text]" custT="1"/>
      <dgm:spPr>
        <a:solidFill>
          <a:srgbClr val="B7C476"/>
        </a:solidFill>
      </dgm:spPr>
      <dgm:t>
        <a:bodyPr/>
        <a:lstStyle/>
        <a:p>
          <a:r>
            <a:rPr lang="en-AU" sz="3200" dirty="0" smtClean="0">
              <a:latin typeface="Arial" pitchFamily="34" charset="0"/>
              <a:cs typeface="Arial" pitchFamily="34" charset="0"/>
            </a:rPr>
            <a:t>Annual Benchmarking Reports</a:t>
          </a:r>
        </a:p>
      </dgm:t>
    </dgm:pt>
    <dgm:pt modelId="{DDEB6D91-817C-498F-9567-580560B0B161}" type="parTrans" cxnId="{BC4E355B-ABA4-4CAB-8C98-6124D295C1DC}">
      <dgm:prSet/>
      <dgm:spPr/>
      <dgm:t>
        <a:bodyPr/>
        <a:lstStyle/>
        <a:p>
          <a:endParaRPr lang="en-AU" sz="3200"/>
        </a:p>
      </dgm:t>
    </dgm:pt>
    <dgm:pt modelId="{FC7C8049-9B29-4720-A61E-E0D748D03431}" type="sibTrans" cxnId="{BC4E355B-ABA4-4CAB-8C98-6124D295C1DC}">
      <dgm:prSet/>
      <dgm:spPr/>
      <dgm:t>
        <a:bodyPr/>
        <a:lstStyle/>
        <a:p>
          <a:endParaRPr lang="en-AU" sz="3200"/>
        </a:p>
      </dgm:t>
    </dgm:pt>
    <dgm:pt modelId="{975A5C35-F2B7-4C8B-A312-996482F9A985}" type="pres">
      <dgm:prSet presAssocID="{BF65E660-B969-4F33-A11F-D2C809B2E340}" presName="Name0" presStyleCnt="0">
        <dgm:presLayoutVars>
          <dgm:dir/>
          <dgm:animLvl val="lvl"/>
          <dgm:resizeHandles val="exact"/>
        </dgm:presLayoutVars>
      </dgm:prSet>
      <dgm:spPr/>
    </dgm:pt>
    <dgm:pt modelId="{F08D7424-BAD1-4313-B0A6-B724A94F03F0}" type="pres">
      <dgm:prSet presAssocID="{136DA660-1D65-4B31-956A-6923A2C29ED0}" presName="parTxOnly" presStyleLbl="node1" presStyleIdx="0" presStyleCnt="1">
        <dgm:presLayoutVars>
          <dgm:chMax val="0"/>
          <dgm:chPref val="0"/>
          <dgm:bulletEnabled val="1"/>
        </dgm:presLayoutVars>
      </dgm:prSet>
      <dgm:spPr/>
      <dgm:t>
        <a:bodyPr/>
        <a:lstStyle/>
        <a:p>
          <a:endParaRPr lang="en-AU"/>
        </a:p>
      </dgm:t>
    </dgm:pt>
  </dgm:ptLst>
  <dgm:cxnLst>
    <dgm:cxn modelId="{1D426231-5982-4BB7-9A04-ED4018ECC8C7}" type="presOf" srcId="{136DA660-1D65-4B31-956A-6923A2C29ED0}" destId="{F08D7424-BAD1-4313-B0A6-B724A94F03F0}" srcOrd="0" destOrd="0" presId="urn:microsoft.com/office/officeart/2005/8/layout/chevron1"/>
    <dgm:cxn modelId="{98DDCDCC-495E-40F2-870F-46480B63DADD}" type="presOf" srcId="{BF65E660-B969-4F33-A11F-D2C809B2E340}" destId="{975A5C35-F2B7-4C8B-A312-996482F9A985}" srcOrd="0" destOrd="0" presId="urn:microsoft.com/office/officeart/2005/8/layout/chevron1"/>
    <dgm:cxn modelId="{BC4E355B-ABA4-4CAB-8C98-6124D295C1DC}" srcId="{BF65E660-B969-4F33-A11F-D2C809B2E340}" destId="{136DA660-1D65-4B31-956A-6923A2C29ED0}" srcOrd="0" destOrd="0" parTransId="{DDEB6D91-817C-498F-9567-580560B0B161}" sibTransId="{FC7C8049-9B29-4720-A61E-E0D748D03431}"/>
    <dgm:cxn modelId="{846AA8DB-CF28-4095-BFCC-D45F351A97B2}" type="presParOf" srcId="{975A5C35-F2B7-4C8B-A312-996482F9A985}" destId="{F08D7424-BAD1-4313-B0A6-B724A94F03F0}"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65E660-B969-4F33-A11F-D2C809B2E340}" type="doc">
      <dgm:prSet loTypeId="urn:microsoft.com/office/officeart/2005/8/layout/chevron1" loCatId="process" qsTypeId="urn:microsoft.com/office/officeart/2005/8/quickstyle/simple1" qsCatId="simple" csTypeId="urn:microsoft.com/office/officeart/2005/8/colors/colorful5" csCatId="colorful" phldr="1"/>
      <dgm:spPr/>
    </dgm:pt>
    <dgm:pt modelId="{136DA660-1D65-4B31-956A-6923A2C29ED0}">
      <dgm:prSet phldrT="[Text]" custT="1"/>
      <dgm:spPr>
        <a:solidFill>
          <a:srgbClr val="E37F57"/>
        </a:solidFill>
      </dgm:spPr>
      <dgm:t>
        <a:bodyPr/>
        <a:lstStyle/>
        <a:p>
          <a:r>
            <a:rPr lang="en-AU" sz="2400" dirty="0" smtClean="0">
              <a:latin typeface="Arial" pitchFamily="34" charset="0"/>
              <a:cs typeface="Arial" pitchFamily="34" charset="0"/>
            </a:rPr>
            <a:t>First Pass</a:t>
          </a:r>
          <a:endParaRPr lang="en-AU" sz="2400" dirty="0">
            <a:latin typeface="Arial" pitchFamily="34" charset="0"/>
            <a:cs typeface="Arial" pitchFamily="34" charset="0"/>
          </a:endParaRPr>
        </a:p>
      </dgm:t>
    </dgm:pt>
    <dgm:pt modelId="{DDEB6D91-817C-498F-9567-580560B0B161}" type="parTrans" cxnId="{BC4E355B-ABA4-4CAB-8C98-6124D295C1DC}">
      <dgm:prSet/>
      <dgm:spPr/>
      <dgm:t>
        <a:bodyPr/>
        <a:lstStyle/>
        <a:p>
          <a:endParaRPr lang="en-AU"/>
        </a:p>
      </dgm:t>
    </dgm:pt>
    <dgm:pt modelId="{FC7C8049-9B29-4720-A61E-E0D748D03431}" type="sibTrans" cxnId="{BC4E355B-ABA4-4CAB-8C98-6124D295C1DC}">
      <dgm:prSet/>
      <dgm:spPr/>
      <dgm:t>
        <a:bodyPr/>
        <a:lstStyle/>
        <a:p>
          <a:endParaRPr lang="en-AU"/>
        </a:p>
      </dgm:t>
    </dgm:pt>
    <dgm:pt modelId="{AC7CED15-F409-4E56-87B0-E13E3A6F7F97}">
      <dgm:prSet phldrT="[Text]" custT="1"/>
      <dgm:spPr/>
      <dgm:t>
        <a:bodyPr/>
        <a:lstStyle/>
        <a:p>
          <a:r>
            <a:rPr lang="en-AU" sz="2400" dirty="0" smtClean="0">
              <a:latin typeface="Arial" pitchFamily="34" charset="0"/>
              <a:cs typeface="Arial" pitchFamily="34" charset="0"/>
            </a:rPr>
            <a:t>Draft </a:t>
          </a:r>
          <a:br>
            <a:rPr lang="en-AU" sz="2400" dirty="0" smtClean="0">
              <a:latin typeface="Arial" pitchFamily="34" charset="0"/>
              <a:cs typeface="Arial" pitchFamily="34" charset="0"/>
            </a:rPr>
          </a:br>
          <a:r>
            <a:rPr lang="en-AU" sz="2400" dirty="0" smtClean="0">
              <a:latin typeface="Arial" pitchFamily="34" charset="0"/>
              <a:cs typeface="Arial" pitchFamily="34" charset="0"/>
            </a:rPr>
            <a:t>Decision</a:t>
          </a:r>
          <a:endParaRPr lang="en-AU" sz="2400" dirty="0">
            <a:latin typeface="Arial" pitchFamily="34" charset="0"/>
            <a:cs typeface="Arial" pitchFamily="34" charset="0"/>
          </a:endParaRPr>
        </a:p>
      </dgm:t>
    </dgm:pt>
    <dgm:pt modelId="{6B917679-E283-4710-85F4-AED20C307DD7}" type="parTrans" cxnId="{6EC7FBA4-F6F5-4DC1-8E4F-ABB898538D1D}">
      <dgm:prSet/>
      <dgm:spPr/>
      <dgm:t>
        <a:bodyPr/>
        <a:lstStyle/>
        <a:p>
          <a:endParaRPr lang="en-AU"/>
        </a:p>
      </dgm:t>
    </dgm:pt>
    <dgm:pt modelId="{4C2B4EA5-D1A2-4BDB-B921-54221DA96290}" type="sibTrans" cxnId="{6EC7FBA4-F6F5-4DC1-8E4F-ABB898538D1D}">
      <dgm:prSet/>
      <dgm:spPr/>
      <dgm:t>
        <a:bodyPr/>
        <a:lstStyle/>
        <a:p>
          <a:endParaRPr lang="en-AU"/>
        </a:p>
      </dgm:t>
    </dgm:pt>
    <dgm:pt modelId="{ECC9EA42-F4B6-489E-8E09-61847D7BBCDC}">
      <dgm:prSet phldrT="[Text]" custT="1"/>
      <dgm:spPr/>
      <dgm:t>
        <a:bodyPr/>
        <a:lstStyle/>
        <a:p>
          <a:r>
            <a:rPr lang="en-AU" sz="2400" dirty="0" smtClean="0">
              <a:latin typeface="Arial" pitchFamily="34" charset="0"/>
              <a:cs typeface="Arial" pitchFamily="34" charset="0"/>
            </a:rPr>
            <a:t>Final Decision</a:t>
          </a:r>
          <a:endParaRPr lang="en-AU" sz="2400" dirty="0">
            <a:latin typeface="Arial" pitchFamily="34" charset="0"/>
            <a:cs typeface="Arial" pitchFamily="34" charset="0"/>
          </a:endParaRPr>
        </a:p>
      </dgm:t>
    </dgm:pt>
    <dgm:pt modelId="{47FA450D-E8CC-4A3C-8BBB-76A4CA8BFEF4}" type="parTrans" cxnId="{AE26416F-74C8-478B-9777-8E2B206B2344}">
      <dgm:prSet/>
      <dgm:spPr/>
      <dgm:t>
        <a:bodyPr/>
        <a:lstStyle/>
        <a:p>
          <a:endParaRPr lang="en-AU"/>
        </a:p>
      </dgm:t>
    </dgm:pt>
    <dgm:pt modelId="{50FD2C65-A1C4-444D-BC93-F63DA176B269}" type="sibTrans" cxnId="{AE26416F-74C8-478B-9777-8E2B206B2344}">
      <dgm:prSet/>
      <dgm:spPr/>
      <dgm:t>
        <a:bodyPr/>
        <a:lstStyle/>
        <a:p>
          <a:endParaRPr lang="en-AU"/>
        </a:p>
      </dgm:t>
    </dgm:pt>
    <dgm:pt modelId="{975A5C35-F2B7-4C8B-A312-996482F9A985}" type="pres">
      <dgm:prSet presAssocID="{BF65E660-B969-4F33-A11F-D2C809B2E340}" presName="Name0" presStyleCnt="0">
        <dgm:presLayoutVars>
          <dgm:dir/>
          <dgm:animLvl val="lvl"/>
          <dgm:resizeHandles val="exact"/>
        </dgm:presLayoutVars>
      </dgm:prSet>
      <dgm:spPr/>
    </dgm:pt>
    <dgm:pt modelId="{9A8A1FAC-3895-491C-83B9-94DD9E4A7C8A}" type="pres">
      <dgm:prSet presAssocID="{136DA660-1D65-4B31-956A-6923A2C29ED0}" presName="parTxOnly" presStyleLbl="node1" presStyleIdx="0" presStyleCnt="3">
        <dgm:presLayoutVars>
          <dgm:chMax val="0"/>
          <dgm:chPref val="0"/>
          <dgm:bulletEnabled val="1"/>
        </dgm:presLayoutVars>
      </dgm:prSet>
      <dgm:spPr/>
      <dgm:t>
        <a:bodyPr/>
        <a:lstStyle/>
        <a:p>
          <a:endParaRPr lang="en-AU"/>
        </a:p>
      </dgm:t>
    </dgm:pt>
    <dgm:pt modelId="{42D07707-B15B-4F87-999B-7ABA073BBDDD}" type="pres">
      <dgm:prSet presAssocID="{FC7C8049-9B29-4720-A61E-E0D748D03431}" presName="parTxOnlySpace" presStyleCnt="0"/>
      <dgm:spPr/>
    </dgm:pt>
    <dgm:pt modelId="{40A21755-CFBE-427D-9F74-4A4AB360035F}" type="pres">
      <dgm:prSet presAssocID="{AC7CED15-F409-4E56-87B0-E13E3A6F7F97}" presName="parTxOnly" presStyleLbl="node1" presStyleIdx="1" presStyleCnt="3">
        <dgm:presLayoutVars>
          <dgm:chMax val="0"/>
          <dgm:chPref val="0"/>
          <dgm:bulletEnabled val="1"/>
        </dgm:presLayoutVars>
      </dgm:prSet>
      <dgm:spPr/>
      <dgm:t>
        <a:bodyPr/>
        <a:lstStyle/>
        <a:p>
          <a:endParaRPr lang="en-AU"/>
        </a:p>
      </dgm:t>
    </dgm:pt>
    <dgm:pt modelId="{93BE9114-2293-4A71-95F1-7231695CE6F4}" type="pres">
      <dgm:prSet presAssocID="{4C2B4EA5-D1A2-4BDB-B921-54221DA96290}" presName="parTxOnlySpace" presStyleCnt="0"/>
      <dgm:spPr/>
    </dgm:pt>
    <dgm:pt modelId="{DA9B77D7-4530-428D-AFA2-E91A7F562C72}" type="pres">
      <dgm:prSet presAssocID="{ECC9EA42-F4B6-489E-8E09-61847D7BBCDC}" presName="parTxOnly" presStyleLbl="node1" presStyleIdx="2" presStyleCnt="3">
        <dgm:presLayoutVars>
          <dgm:chMax val="0"/>
          <dgm:chPref val="0"/>
          <dgm:bulletEnabled val="1"/>
        </dgm:presLayoutVars>
      </dgm:prSet>
      <dgm:spPr/>
      <dgm:t>
        <a:bodyPr/>
        <a:lstStyle/>
        <a:p>
          <a:endParaRPr lang="en-AU"/>
        </a:p>
      </dgm:t>
    </dgm:pt>
  </dgm:ptLst>
  <dgm:cxnLst>
    <dgm:cxn modelId="{EF6F089E-2E5A-4DCF-B8DB-2F7A209B7DC3}" type="presOf" srcId="{AC7CED15-F409-4E56-87B0-E13E3A6F7F97}" destId="{40A21755-CFBE-427D-9F74-4A4AB360035F}" srcOrd="0" destOrd="0" presId="urn:microsoft.com/office/officeart/2005/8/layout/chevron1"/>
    <dgm:cxn modelId="{6EC7FBA4-F6F5-4DC1-8E4F-ABB898538D1D}" srcId="{BF65E660-B969-4F33-A11F-D2C809B2E340}" destId="{AC7CED15-F409-4E56-87B0-E13E3A6F7F97}" srcOrd="1" destOrd="0" parTransId="{6B917679-E283-4710-85F4-AED20C307DD7}" sibTransId="{4C2B4EA5-D1A2-4BDB-B921-54221DA96290}"/>
    <dgm:cxn modelId="{BC4E355B-ABA4-4CAB-8C98-6124D295C1DC}" srcId="{BF65E660-B969-4F33-A11F-D2C809B2E340}" destId="{136DA660-1D65-4B31-956A-6923A2C29ED0}" srcOrd="0" destOrd="0" parTransId="{DDEB6D91-817C-498F-9567-580560B0B161}" sibTransId="{FC7C8049-9B29-4720-A61E-E0D748D03431}"/>
    <dgm:cxn modelId="{538307E1-7A2B-4BBA-9A1B-F301AA5DCE08}" type="presOf" srcId="{BF65E660-B969-4F33-A11F-D2C809B2E340}" destId="{975A5C35-F2B7-4C8B-A312-996482F9A985}" srcOrd="0" destOrd="0" presId="urn:microsoft.com/office/officeart/2005/8/layout/chevron1"/>
    <dgm:cxn modelId="{4A956B56-6D73-4C6B-9A6B-807A9748BCA1}" type="presOf" srcId="{136DA660-1D65-4B31-956A-6923A2C29ED0}" destId="{9A8A1FAC-3895-491C-83B9-94DD9E4A7C8A}" srcOrd="0" destOrd="0" presId="urn:microsoft.com/office/officeart/2005/8/layout/chevron1"/>
    <dgm:cxn modelId="{334F3C3B-8A35-4F5B-82C1-5B0CC5E5834D}" type="presOf" srcId="{ECC9EA42-F4B6-489E-8E09-61847D7BBCDC}" destId="{DA9B77D7-4530-428D-AFA2-E91A7F562C72}" srcOrd="0" destOrd="0" presId="urn:microsoft.com/office/officeart/2005/8/layout/chevron1"/>
    <dgm:cxn modelId="{AE26416F-74C8-478B-9777-8E2B206B2344}" srcId="{BF65E660-B969-4F33-A11F-D2C809B2E340}" destId="{ECC9EA42-F4B6-489E-8E09-61847D7BBCDC}" srcOrd="2" destOrd="0" parTransId="{47FA450D-E8CC-4A3C-8BBB-76A4CA8BFEF4}" sibTransId="{50FD2C65-A1C4-444D-BC93-F63DA176B269}"/>
    <dgm:cxn modelId="{CAE7B9C8-A83C-45CE-8201-65F24ECCB9BA}" type="presParOf" srcId="{975A5C35-F2B7-4C8B-A312-996482F9A985}" destId="{9A8A1FAC-3895-491C-83B9-94DD9E4A7C8A}" srcOrd="0" destOrd="0" presId="urn:microsoft.com/office/officeart/2005/8/layout/chevron1"/>
    <dgm:cxn modelId="{8D0D9B7D-2A0C-404F-A793-BCAC8F19D400}" type="presParOf" srcId="{975A5C35-F2B7-4C8B-A312-996482F9A985}" destId="{42D07707-B15B-4F87-999B-7ABA073BBDDD}" srcOrd="1" destOrd="0" presId="urn:microsoft.com/office/officeart/2005/8/layout/chevron1"/>
    <dgm:cxn modelId="{CE3FB242-F644-4212-B518-2F083A4D472A}" type="presParOf" srcId="{975A5C35-F2B7-4C8B-A312-996482F9A985}" destId="{40A21755-CFBE-427D-9F74-4A4AB360035F}" srcOrd="2" destOrd="0" presId="urn:microsoft.com/office/officeart/2005/8/layout/chevron1"/>
    <dgm:cxn modelId="{A7845273-200A-42E3-B514-519899705100}" type="presParOf" srcId="{975A5C35-F2B7-4C8B-A312-996482F9A985}" destId="{93BE9114-2293-4A71-95F1-7231695CE6F4}" srcOrd="3" destOrd="0" presId="urn:microsoft.com/office/officeart/2005/8/layout/chevron1"/>
    <dgm:cxn modelId="{DF39B808-52C8-41C2-B4ED-EE3F7A500D9E}" type="presParOf" srcId="{975A5C35-F2B7-4C8B-A312-996482F9A985}" destId="{DA9B77D7-4530-428D-AFA2-E91A7F562C72}" srcOrd="4"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23E76B-1EBE-4398-B83F-FD78C6F483FB}"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AU"/>
        </a:p>
      </dgm:t>
    </dgm:pt>
    <dgm:pt modelId="{5A90B744-28ED-4AC6-8695-5036D8C6D57F}">
      <dgm:prSet phldrT="[Text]"/>
      <dgm:spPr/>
      <dgm:t>
        <a:bodyPr/>
        <a:lstStyle/>
        <a:p>
          <a:r>
            <a:rPr lang="en-AU" dirty="0" smtClean="0"/>
            <a:t>AER decisions</a:t>
          </a:r>
          <a:endParaRPr lang="en-AU" dirty="0"/>
        </a:p>
      </dgm:t>
    </dgm:pt>
    <dgm:pt modelId="{E2312E97-B5B5-41E3-B041-B250FC2CD53A}" type="parTrans" cxnId="{20B5A97F-DE77-42B0-8558-ACBF7BF15076}">
      <dgm:prSet/>
      <dgm:spPr/>
      <dgm:t>
        <a:bodyPr/>
        <a:lstStyle/>
        <a:p>
          <a:endParaRPr lang="en-AU"/>
        </a:p>
      </dgm:t>
    </dgm:pt>
    <dgm:pt modelId="{6BB03CE4-ABB7-4F70-9603-539D02E68A77}" type="sibTrans" cxnId="{20B5A97F-DE77-42B0-8558-ACBF7BF15076}">
      <dgm:prSet/>
      <dgm:spPr/>
      <dgm:t>
        <a:bodyPr/>
        <a:lstStyle/>
        <a:p>
          <a:endParaRPr lang="en-AU" dirty="0"/>
        </a:p>
      </dgm:t>
    </dgm:pt>
    <dgm:pt modelId="{4B3CFB7B-E1EC-4163-BC76-66C584AED816}">
      <dgm:prSet phldrT="[Text]"/>
      <dgm:spPr/>
      <dgm:t>
        <a:bodyPr/>
        <a:lstStyle/>
        <a:p>
          <a:r>
            <a:rPr lang="en-AU" dirty="0" smtClean="0"/>
            <a:t>NSP proposals and data</a:t>
          </a:r>
          <a:endParaRPr lang="en-AU" dirty="0"/>
        </a:p>
      </dgm:t>
    </dgm:pt>
    <dgm:pt modelId="{89DF3D50-95DC-49FD-B5EE-CD1180C086F6}" type="parTrans" cxnId="{053AF2B4-4BCD-42D7-B387-9B9D66266D64}">
      <dgm:prSet/>
      <dgm:spPr/>
      <dgm:t>
        <a:bodyPr/>
        <a:lstStyle/>
        <a:p>
          <a:endParaRPr lang="en-AU"/>
        </a:p>
      </dgm:t>
    </dgm:pt>
    <dgm:pt modelId="{83DE1C1C-05CD-4170-8641-B445BD0DB056}" type="sibTrans" cxnId="{053AF2B4-4BCD-42D7-B387-9B9D66266D64}">
      <dgm:prSet/>
      <dgm:spPr/>
      <dgm:t>
        <a:bodyPr/>
        <a:lstStyle/>
        <a:p>
          <a:endParaRPr lang="en-AU" dirty="0"/>
        </a:p>
      </dgm:t>
    </dgm:pt>
    <dgm:pt modelId="{DEE7ABBA-A567-422B-962A-974ED208AE54}">
      <dgm:prSet phldrT="[Text]"/>
      <dgm:spPr/>
      <dgm:t>
        <a:bodyPr/>
        <a:lstStyle/>
        <a:p>
          <a:r>
            <a:rPr lang="en-AU" dirty="0" smtClean="0"/>
            <a:t>AER issues papers</a:t>
          </a:r>
          <a:endParaRPr lang="en-AU" dirty="0"/>
        </a:p>
      </dgm:t>
    </dgm:pt>
    <dgm:pt modelId="{CDDA171F-4C12-4F7B-8C18-F48FE0992E84}" type="parTrans" cxnId="{69A451E2-698A-403C-8B08-4E55CAC502BE}">
      <dgm:prSet/>
      <dgm:spPr/>
      <dgm:t>
        <a:bodyPr/>
        <a:lstStyle/>
        <a:p>
          <a:endParaRPr lang="en-AU"/>
        </a:p>
      </dgm:t>
    </dgm:pt>
    <dgm:pt modelId="{C78E1E86-3847-4A59-8DA9-4D3C464CE0BB}" type="sibTrans" cxnId="{69A451E2-698A-403C-8B08-4E55CAC502BE}">
      <dgm:prSet/>
      <dgm:spPr/>
      <dgm:t>
        <a:bodyPr/>
        <a:lstStyle/>
        <a:p>
          <a:endParaRPr lang="en-AU" dirty="0"/>
        </a:p>
      </dgm:t>
    </dgm:pt>
    <dgm:pt modelId="{09C721DC-A19C-4B41-BEA6-F352342D25BA}">
      <dgm:prSet phldrT="[Text]"/>
      <dgm:spPr/>
      <dgm:t>
        <a:bodyPr/>
        <a:lstStyle/>
        <a:p>
          <a:r>
            <a:rPr lang="en-AU" dirty="0" smtClean="0"/>
            <a:t>Stakeholder/ NSP submissions</a:t>
          </a:r>
          <a:endParaRPr lang="en-AU" dirty="0"/>
        </a:p>
      </dgm:t>
    </dgm:pt>
    <dgm:pt modelId="{2C7ED24E-553C-4224-BEEE-5D5F93891C3E}" type="parTrans" cxnId="{210FF936-E886-49CF-BC61-8089C7F282D2}">
      <dgm:prSet/>
      <dgm:spPr/>
      <dgm:t>
        <a:bodyPr/>
        <a:lstStyle/>
        <a:p>
          <a:endParaRPr lang="en-AU"/>
        </a:p>
      </dgm:t>
    </dgm:pt>
    <dgm:pt modelId="{C60C26EC-FE65-4DA0-B3B7-0849D588B31C}" type="sibTrans" cxnId="{210FF936-E886-49CF-BC61-8089C7F282D2}">
      <dgm:prSet/>
      <dgm:spPr/>
      <dgm:t>
        <a:bodyPr/>
        <a:lstStyle/>
        <a:p>
          <a:endParaRPr lang="en-AU" dirty="0"/>
        </a:p>
      </dgm:t>
    </dgm:pt>
    <dgm:pt modelId="{2C69FFE5-34E1-4356-8E1F-09699A3131AC}">
      <dgm:prSet phldrT="[Text]"/>
      <dgm:spPr/>
      <dgm:t>
        <a:bodyPr/>
        <a:lstStyle/>
        <a:p>
          <a:r>
            <a:rPr lang="en-AU" dirty="0" smtClean="0"/>
            <a:t>Benchmarking reports</a:t>
          </a:r>
          <a:endParaRPr lang="en-AU" dirty="0"/>
        </a:p>
      </dgm:t>
    </dgm:pt>
    <dgm:pt modelId="{76CFD01F-2717-4F53-B935-DDC2D19A00FF}" type="parTrans" cxnId="{F326F1DE-9927-46AD-996E-CDCA04F10026}">
      <dgm:prSet/>
      <dgm:spPr/>
      <dgm:t>
        <a:bodyPr/>
        <a:lstStyle/>
        <a:p>
          <a:endParaRPr lang="en-AU"/>
        </a:p>
      </dgm:t>
    </dgm:pt>
    <dgm:pt modelId="{F3D76802-57B8-4FFD-8597-C8572A010689}" type="sibTrans" cxnId="{F326F1DE-9927-46AD-996E-CDCA04F10026}">
      <dgm:prSet/>
      <dgm:spPr/>
      <dgm:t>
        <a:bodyPr/>
        <a:lstStyle/>
        <a:p>
          <a:endParaRPr lang="en-AU" dirty="0"/>
        </a:p>
      </dgm:t>
    </dgm:pt>
    <dgm:pt modelId="{2FB643F0-92E1-44BE-B154-746E4A878FB9}" type="pres">
      <dgm:prSet presAssocID="{4E23E76B-1EBE-4398-B83F-FD78C6F483FB}" presName="Name0" presStyleCnt="0">
        <dgm:presLayoutVars>
          <dgm:dir/>
          <dgm:resizeHandles val="exact"/>
        </dgm:presLayoutVars>
      </dgm:prSet>
      <dgm:spPr/>
      <dgm:t>
        <a:bodyPr/>
        <a:lstStyle/>
        <a:p>
          <a:endParaRPr lang="en-AU"/>
        </a:p>
      </dgm:t>
    </dgm:pt>
    <dgm:pt modelId="{027CCC9F-3F25-46F3-A532-AD7EE4A648E8}" type="pres">
      <dgm:prSet presAssocID="{5A90B744-28ED-4AC6-8695-5036D8C6D57F}" presName="node" presStyleLbl="node1" presStyleIdx="0" presStyleCnt="5">
        <dgm:presLayoutVars>
          <dgm:bulletEnabled val="1"/>
        </dgm:presLayoutVars>
      </dgm:prSet>
      <dgm:spPr/>
      <dgm:t>
        <a:bodyPr/>
        <a:lstStyle/>
        <a:p>
          <a:endParaRPr lang="en-AU"/>
        </a:p>
      </dgm:t>
    </dgm:pt>
    <dgm:pt modelId="{814D2F34-DF62-4E06-8B41-DD4FB262C1B8}" type="pres">
      <dgm:prSet presAssocID="{6BB03CE4-ABB7-4F70-9603-539D02E68A77}" presName="sibTrans" presStyleLbl="sibTrans2D1" presStyleIdx="0" presStyleCnt="5"/>
      <dgm:spPr/>
      <dgm:t>
        <a:bodyPr/>
        <a:lstStyle/>
        <a:p>
          <a:endParaRPr lang="en-AU"/>
        </a:p>
      </dgm:t>
    </dgm:pt>
    <dgm:pt modelId="{F48B9533-B4D3-43C7-A235-96B1C02C3B15}" type="pres">
      <dgm:prSet presAssocID="{6BB03CE4-ABB7-4F70-9603-539D02E68A77}" presName="connectorText" presStyleLbl="sibTrans2D1" presStyleIdx="0" presStyleCnt="5"/>
      <dgm:spPr/>
      <dgm:t>
        <a:bodyPr/>
        <a:lstStyle/>
        <a:p>
          <a:endParaRPr lang="en-AU"/>
        </a:p>
      </dgm:t>
    </dgm:pt>
    <dgm:pt modelId="{B3893B71-6889-4A9A-A641-E60E0FFC0679}" type="pres">
      <dgm:prSet presAssocID="{2C69FFE5-34E1-4356-8E1F-09699A3131AC}" presName="node" presStyleLbl="node1" presStyleIdx="1" presStyleCnt="5">
        <dgm:presLayoutVars>
          <dgm:bulletEnabled val="1"/>
        </dgm:presLayoutVars>
      </dgm:prSet>
      <dgm:spPr/>
      <dgm:t>
        <a:bodyPr/>
        <a:lstStyle/>
        <a:p>
          <a:endParaRPr lang="en-AU"/>
        </a:p>
      </dgm:t>
    </dgm:pt>
    <dgm:pt modelId="{A2E3CF5A-2C55-4384-B70D-9A021A64F44A}" type="pres">
      <dgm:prSet presAssocID="{F3D76802-57B8-4FFD-8597-C8572A010689}" presName="sibTrans" presStyleLbl="sibTrans2D1" presStyleIdx="1" presStyleCnt="5"/>
      <dgm:spPr/>
      <dgm:t>
        <a:bodyPr/>
        <a:lstStyle/>
        <a:p>
          <a:endParaRPr lang="en-AU"/>
        </a:p>
      </dgm:t>
    </dgm:pt>
    <dgm:pt modelId="{14D1BB66-E841-44D7-BB62-22F23C604730}" type="pres">
      <dgm:prSet presAssocID="{F3D76802-57B8-4FFD-8597-C8572A010689}" presName="connectorText" presStyleLbl="sibTrans2D1" presStyleIdx="1" presStyleCnt="5"/>
      <dgm:spPr/>
      <dgm:t>
        <a:bodyPr/>
        <a:lstStyle/>
        <a:p>
          <a:endParaRPr lang="en-AU"/>
        </a:p>
      </dgm:t>
    </dgm:pt>
    <dgm:pt modelId="{5D16EEF1-2C5E-41A2-8A3F-207149BA3879}" type="pres">
      <dgm:prSet presAssocID="{4B3CFB7B-E1EC-4163-BC76-66C584AED816}" presName="node" presStyleLbl="node1" presStyleIdx="2" presStyleCnt="5">
        <dgm:presLayoutVars>
          <dgm:bulletEnabled val="1"/>
        </dgm:presLayoutVars>
      </dgm:prSet>
      <dgm:spPr/>
      <dgm:t>
        <a:bodyPr/>
        <a:lstStyle/>
        <a:p>
          <a:endParaRPr lang="en-AU"/>
        </a:p>
      </dgm:t>
    </dgm:pt>
    <dgm:pt modelId="{0CC23414-8B40-4C56-BE99-3113802679F7}" type="pres">
      <dgm:prSet presAssocID="{83DE1C1C-05CD-4170-8641-B445BD0DB056}" presName="sibTrans" presStyleLbl="sibTrans2D1" presStyleIdx="2" presStyleCnt="5"/>
      <dgm:spPr/>
      <dgm:t>
        <a:bodyPr/>
        <a:lstStyle/>
        <a:p>
          <a:endParaRPr lang="en-AU"/>
        </a:p>
      </dgm:t>
    </dgm:pt>
    <dgm:pt modelId="{60B40B29-06ED-4883-AD78-E9B83EA97840}" type="pres">
      <dgm:prSet presAssocID="{83DE1C1C-05CD-4170-8641-B445BD0DB056}" presName="connectorText" presStyleLbl="sibTrans2D1" presStyleIdx="2" presStyleCnt="5"/>
      <dgm:spPr/>
      <dgm:t>
        <a:bodyPr/>
        <a:lstStyle/>
        <a:p>
          <a:endParaRPr lang="en-AU"/>
        </a:p>
      </dgm:t>
    </dgm:pt>
    <dgm:pt modelId="{533F2612-5B16-4102-B37A-00A8FF345809}" type="pres">
      <dgm:prSet presAssocID="{DEE7ABBA-A567-422B-962A-974ED208AE54}" presName="node" presStyleLbl="node1" presStyleIdx="3" presStyleCnt="5">
        <dgm:presLayoutVars>
          <dgm:bulletEnabled val="1"/>
        </dgm:presLayoutVars>
      </dgm:prSet>
      <dgm:spPr/>
      <dgm:t>
        <a:bodyPr/>
        <a:lstStyle/>
        <a:p>
          <a:endParaRPr lang="en-AU"/>
        </a:p>
      </dgm:t>
    </dgm:pt>
    <dgm:pt modelId="{6E164931-2E21-4DA5-804C-0A9BDBA8BEA2}" type="pres">
      <dgm:prSet presAssocID="{C78E1E86-3847-4A59-8DA9-4D3C464CE0BB}" presName="sibTrans" presStyleLbl="sibTrans2D1" presStyleIdx="3" presStyleCnt="5"/>
      <dgm:spPr/>
      <dgm:t>
        <a:bodyPr/>
        <a:lstStyle/>
        <a:p>
          <a:endParaRPr lang="en-AU"/>
        </a:p>
      </dgm:t>
    </dgm:pt>
    <dgm:pt modelId="{614F850F-119A-4950-B6DD-204A48D1BE74}" type="pres">
      <dgm:prSet presAssocID="{C78E1E86-3847-4A59-8DA9-4D3C464CE0BB}" presName="connectorText" presStyleLbl="sibTrans2D1" presStyleIdx="3" presStyleCnt="5"/>
      <dgm:spPr/>
      <dgm:t>
        <a:bodyPr/>
        <a:lstStyle/>
        <a:p>
          <a:endParaRPr lang="en-AU"/>
        </a:p>
      </dgm:t>
    </dgm:pt>
    <dgm:pt modelId="{79DDBF72-FBE2-40E1-B069-A95A09CEF674}" type="pres">
      <dgm:prSet presAssocID="{09C721DC-A19C-4B41-BEA6-F352342D25BA}" presName="node" presStyleLbl="node1" presStyleIdx="4" presStyleCnt="5">
        <dgm:presLayoutVars>
          <dgm:bulletEnabled val="1"/>
        </dgm:presLayoutVars>
      </dgm:prSet>
      <dgm:spPr/>
      <dgm:t>
        <a:bodyPr/>
        <a:lstStyle/>
        <a:p>
          <a:endParaRPr lang="en-AU"/>
        </a:p>
      </dgm:t>
    </dgm:pt>
    <dgm:pt modelId="{1ECD9D53-3DC7-445A-A8FE-036CC9A43414}" type="pres">
      <dgm:prSet presAssocID="{C60C26EC-FE65-4DA0-B3B7-0849D588B31C}" presName="sibTrans" presStyleLbl="sibTrans2D1" presStyleIdx="4" presStyleCnt="5"/>
      <dgm:spPr/>
      <dgm:t>
        <a:bodyPr/>
        <a:lstStyle/>
        <a:p>
          <a:endParaRPr lang="en-AU"/>
        </a:p>
      </dgm:t>
    </dgm:pt>
    <dgm:pt modelId="{716D7716-B9F9-4F2F-A8BA-3D2361D82479}" type="pres">
      <dgm:prSet presAssocID="{C60C26EC-FE65-4DA0-B3B7-0849D588B31C}" presName="connectorText" presStyleLbl="sibTrans2D1" presStyleIdx="4" presStyleCnt="5"/>
      <dgm:spPr/>
      <dgm:t>
        <a:bodyPr/>
        <a:lstStyle/>
        <a:p>
          <a:endParaRPr lang="en-AU"/>
        </a:p>
      </dgm:t>
    </dgm:pt>
  </dgm:ptLst>
  <dgm:cxnLst>
    <dgm:cxn modelId="{E3A8DCFE-3ECE-4FD2-8202-3607F6372A1D}" type="presOf" srcId="{6BB03CE4-ABB7-4F70-9603-539D02E68A77}" destId="{814D2F34-DF62-4E06-8B41-DD4FB262C1B8}" srcOrd="0" destOrd="0" presId="urn:microsoft.com/office/officeart/2005/8/layout/cycle7"/>
    <dgm:cxn modelId="{5B892E3F-3D7A-4D7E-954D-7DD9C6EE83E8}" type="presOf" srcId="{4B3CFB7B-E1EC-4163-BC76-66C584AED816}" destId="{5D16EEF1-2C5E-41A2-8A3F-207149BA3879}" srcOrd="0" destOrd="0" presId="urn:microsoft.com/office/officeart/2005/8/layout/cycle7"/>
    <dgm:cxn modelId="{7D98B4C9-D009-4ED5-9C86-109B1CEE35F2}" type="presOf" srcId="{C60C26EC-FE65-4DA0-B3B7-0849D588B31C}" destId="{1ECD9D53-3DC7-445A-A8FE-036CC9A43414}" srcOrd="0" destOrd="0" presId="urn:microsoft.com/office/officeart/2005/8/layout/cycle7"/>
    <dgm:cxn modelId="{B6ABE7A7-10DD-46DC-A8DB-8FD67E940426}" type="presOf" srcId="{6BB03CE4-ABB7-4F70-9603-539D02E68A77}" destId="{F48B9533-B4D3-43C7-A235-96B1C02C3B15}" srcOrd="1" destOrd="0" presId="urn:microsoft.com/office/officeart/2005/8/layout/cycle7"/>
    <dgm:cxn modelId="{69A451E2-698A-403C-8B08-4E55CAC502BE}" srcId="{4E23E76B-1EBE-4398-B83F-FD78C6F483FB}" destId="{DEE7ABBA-A567-422B-962A-974ED208AE54}" srcOrd="3" destOrd="0" parTransId="{CDDA171F-4C12-4F7B-8C18-F48FE0992E84}" sibTransId="{C78E1E86-3847-4A59-8DA9-4D3C464CE0BB}"/>
    <dgm:cxn modelId="{F9504A99-5710-44F0-A36F-63A2F530ABCD}" type="presOf" srcId="{C60C26EC-FE65-4DA0-B3B7-0849D588B31C}" destId="{716D7716-B9F9-4F2F-A8BA-3D2361D82479}" srcOrd="1" destOrd="0" presId="urn:microsoft.com/office/officeart/2005/8/layout/cycle7"/>
    <dgm:cxn modelId="{7CDB6A51-17C7-49B3-A8AB-EA513C116393}" type="presOf" srcId="{5A90B744-28ED-4AC6-8695-5036D8C6D57F}" destId="{027CCC9F-3F25-46F3-A532-AD7EE4A648E8}" srcOrd="0" destOrd="0" presId="urn:microsoft.com/office/officeart/2005/8/layout/cycle7"/>
    <dgm:cxn modelId="{F326F1DE-9927-46AD-996E-CDCA04F10026}" srcId="{4E23E76B-1EBE-4398-B83F-FD78C6F483FB}" destId="{2C69FFE5-34E1-4356-8E1F-09699A3131AC}" srcOrd="1" destOrd="0" parTransId="{76CFD01F-2717-4F53-B935-DDC2D19A00FF}" sibTransId="{F3D76802-57B8-4FFD-8597-C8572A010689}"/>
    <dgm:cxn modelId="{973791D9-4E74-4862-AEAF-55530FE54251}" type="presOf" srcId="{2C69FFE5-34E1-4356-8E1F-09699A3131AC}" destId="{B3893B71-6889-4A9A-A641-E60E0FFC0679}" srcOrd="0" destOrd="0" presId="urn:microsoft.com/office/officeart/2005/8/layout/cycle7"/>
    <dgm:cxn modelId="{053AF2B4-4BCD-42D7-B387-9B9D66266D64}" srcId="{4E23E76B-1EBE-4398-B83F-FD78C6F483FB}" destId="{4B3CFB7B-E1EC-4163-BC76-66C584AED816}" srcOrd="2" destOrd="0" parTransId="{89DF3D50-95DC-49FD-B5EE-CD1180C086F6}" sibTransId="{83DE1C1C-05CD-4170-8641-B445BD0DB056}"/>
    <dgm:cxn modelId="{DD64CDFC-94DA-42A9-B55D-FAD7F0F97519}" type="presOf" srcId="{C78E1E86-3847-4A59-8DA9-4D3C464CE0BB}" destId="{6E164931-2E21-4DA5-804C-0A9BDBA8BEA2}" srcOrd="0" destOrd="0" presId="urn:microsoft.com/office/officeart/2005/8/layout/cycle7"/>
    <dgm:cxn modelId="{48411881-932B-4622-8EB5-F6A047E55E18}" type="presOf" srcId="{09C721DC-A19C-4B41-BEA6-F352342D25BA}" destId="{79DDBF72-FBE2-40E1-B069-A95A09CEF674}" srcOrd="0" destOrd="0" presId="urn:microsoft.com/office/officeart/2005/8/layout/cycle7"/>
    <dgm:cxn modelId="{F11F4FDF-5779-4EB9-A248-804A6092989E}" type="presOf" srcId="{F3D76802-57B8-4FFD-8597-C8572A010689}" destId="{14D1BB66-E841-44D7-BB62-22F23C604730}" srcOrd="1" destOrd="0" presId="urn:microsoft.com/office/officeart/2005/8/layout/cycle7"/>
    <dgm:cxn modelId="{972433F6-A36D-406B-AF4B-1F480AA8B656}" type="presOf" srcId="{83DE1C1C-05CD-4170-8641-B445BD0DB056}" destId="{60B40B29-06ED-4883-AD78-E9B83EA97840}" srcOrd="1" destOrd="0" presId="urn:microsoft.com/office/officeart/2005/8/layout/cycle7"/>
    <dgm:cxn modelId="{53C9E35B-8FFD-47CC-83DE-B2CC25EE2E8F}" type="presOf" srcId="{F3D76802-57B8-4FFD-8597-C8572A010689}" destId="{A2E3CF5A-2C55-4384-B70D-9A021A64F44A}" srcOrd="0" destOrd="0" presId="urn:microsoft.com/office/officeart/2005/8/layout/cycle7"/>
    <dgm:cxn modelId="{CEAA3170-DE7A-4BED-99F4-C7AB39C30AD2}" type="presOf" srcId="{C78E1E86-3847-4A59-8DA9-4D3C464CE0BB}" destId="{614F850F-119A-4950-B6DD-204A48D1BE74}" srcOrd="1" destOrd="0" presId="urn:microsoft.com/office/officeart/2005/8/layout/cycle7"/>
    <dgm:cxn modelId="{06E5AEF7-C0A3-4C62-A1DD-0FC517C391A1}" type="presOf" srcId="{83DE1C1C-05CD-4170-8641-B445BD0DB056}" destId="{0CC23414-8B40-4C56-BE99-3113802679F7}" srcOrd="0" destOrd="0" presId="urn:microsoft.com/office/officeart/2005/8/layout/cycle7"/>
    <dgm:cxn modelId="{9CE2DA2B-338B-4765-A9EE-2F8D9F836B79}" type="presOf" srcId="{DEE7ABBA-A567-422B-962A-974ED208AE54}" destId="{533F2612-5B16-4102-B37A-00A8FF345809}" srcOrd="0" destOrd="0" presId="urn:microsoft.com/office/officeart/2005/8/layout/cycle7"/>
    <dgm:cxn modelId="{1E5CF539-0211-4361-B1C9-B56B81316EAA}" type="presOf" srcId="{4E23E76B-1EBE-4398-B83F-FD78C6F483FB}" destId="{2FB643F0-92E1-44BE-B154-746E4A878FB9}" srcOrd="0" destOrd="0" presId="urn:microsoft.com/office/officeart/2005/8/layout/cycle7"/>
    <dgm:cxn modelId="{210FF936-E886-49CF-BC61-8089C7F282D2}" srcId="{4E23E76B-1EBE-4398-B83F-FD78C6F483FB}" destId="{09C721DC-A19C-4B41-BEA6-F352342D25BA}" srcOrd="4" destOrd="0" parTransId="{2C7ED24E-553C-4224-BEEE-5D5F93891C3E}" sibTransId="{C60C26EC-FE65-4DA0-B3B7-0849D588B31C}"/>
    <dgm:cxn modelId="{20B5A97F-DE77-42B0-8558-ACBF7BF15076}" srcId="{4E23E76B-1EBE-4398-B83F-FD78C6F483FB}" destId="{5A90B744-28ED-4AC6-8695-5036D8C6D57F}" srcOrd="0" destOrd="0" parTransId="{E2312E97-B5B5-41E3-B041-B250FC2CD53A}" sibTransId="{6BB03CE4-ABB7-4F70-9603-539D02E68A77}"/>
    <dgm:cxn modelId="{4E223190-FC29-408A-A939-331434079D03}" type="presParOf" srcId="{2FB643F0-92E1-44BE-B154-746E4A878FB9}" destId="{027CCC9F-3F25-46F3-A532-AD7EE4A648E8}" srcOrd="0" destOrd="0" presId="urn:microsoft.com/office/officeart/2005/8/layout/cycle7"/>
    <dgm:cxn modelId="{888CC629-FF6D-4D73-8A48-02DE1155007B}" type="presParOf" srcId="{2FB643F0-92E1-44BE-B154-746E4A878FB9}" destId="{814D2F34-DF62-4E06-8B41-DD4FB262C1B8}" srcOrd="1" destOrd="0" presId="urn:microsoft.com/office/officeart/2005/8/layout/cycle7"/>
    <dgm:cxn modelId="{8AAD98E3-6936-4DE2-8D8B-3A339DB7EBF4}" type="presParOf" srcId="{814D2F34-DF62-4E06-8B41-DD4FB262C1B8}" destId="{F48B9533-B4D3-43C7-A235-96B1C02C3B15}" srcOrd="0" destOrd="0" presId="urn:microsoft.com/office/officeart/2005/8/layout/cycle7"/>
    <dgm:cxn modelId="{403E47BB-8855-4B8F-ACBF-0CD25C07EB32}" type="presParOf" srcId="{2FB643F0-92E1-44BE-B154-746E4A878FB9}" destId="{B3893B71-6889-4A9A-A641-E60E0FFC0679}" srcOrd="2" destOrd="0" presId="urn:microsoft.com/office/officeart/2005/8/layout/cycle7"/>
    <dgm:cxn modelId="{22207AE0-E56F-44B2-AF52-0CD03466AFE4}" type="presParOf" srcId="{2FB643F0-92E1-44BE-B154-746E4A878FB9}" destId="{A2E3CF5A-2C55-4384-B70D-9A021A64F44A}" srcOrd="3" destOrd="0" presId="urn:microsoft.com/office/officeart/2005/8/layout/cycle7"/>
    <dgm:cxn modelId="{1BF34145-2782-487B-BB35-481D004F325A}" type="presParOf" srcId="{A2E3CF5A-2C55-4384-B70D-9A021A64F44A}" destId="{14D1BB66-E841-44D7-BB62-22F23C604730}" srcOrd="0" destOrd="0" presId="urn:microsoft.com/office/officeart/2005/8/layout/cycle7"/>
    <dgm:cxn modelId="{FC6E200C-29F2-4DB3-B6E0-EB210C4FD693}" type="presParOf" srcId="{2FB643F0-92E1-44BE-B154-746E4A878FB9}" destId="{5D16EEF1-2C5E-41A2-8A3F-207149BA3879}" srcOrd="4" destOrd="0" presId="urn:microsoft.com/office/officeart/2005/8/layout/cycle7"/>
    <dgm:cxn modelId="{0440C54C-06EB-4B8B-B523-4AEA07637A2D}" type="presParOf" srcId="{2FB643F0-92E1-44BE-B154-746E4A878FB9}" destId="{0CC23414-8B40-4C56-BE99-3113802679F7}" srcOrd="5" destOrd="0" presId="urn:microsoft.com/office/officeart/2005/8/layout/cycle7"/>
    <dgm:cxn modelId="{EDBFE647-883D-4606-ACEE-483051DBE465}" type="presParOf" srcId="{0CC23414-8B40-4C56-BE99-3113802679F7}" destId="{60B40B29-06ED-4883-AD78-E9B83EA97840}" srcOrd="0" destOrd="0" presId="urn:microsoft.com/office/officeart/2005/8/layout/cycle7"/>
    <dgm:cxn modelId="{B33770E0-B74C-4327-8232-9CD267C3734A}" type="presParOf" srcId="{2FB643F0-92E1-44BE-B154-746E4A878FB9}" destId="{533F2612-5B16-4102-B37A-00A8FF345809}" srcOrd="6" destOrd="0" presId="urn:microsoft.com/office/officeart/2005/8/layout/cycle7"/>
    <dgm:cxn modelId="{E9AE7C6B-ED2A-479B-A738-5DA420CCA97B}" type="presParOf" srcId="{2FB643F0-92E1-44BE-B154-746E4A878FB9}" destId="{6E164931-2E21-4DA5-804C-0A9BDBA8BEA2}" srcOrd="7" destOrd="0" presId="urn:microsoft.com/office/officeart/2005/8/layout/cycle7"/>
    <dgm:cxn modelId="{EA220FA1-7252-4044-8B82-1D18A9ECFCB8}" type="presParOf" srcId="{6E164931-2E21-4DA5-804C-0A9BDBA8BEA2}" destId="{614F850F-119A-4950-B6DD-204A48D1BE74}" srcOrd="0" destOrd="0" presId="urn:microsoft.com/office/officeart/2005/8/layout/cycle7"/>
    <dgm:cxn modelId="{B4B65A57-1761-4419-9EAF-11BF00EBD600}" type="presParOf" srcId="{2FB643F0-92E1-44BE-B154-746E4A878FB9}" destId="{79DDBF72-FBE2-40E1-B069-A95A09CEF674}" srcOrd="8" destOrd="0" presId="urn:microsoft.com/office/officeart/2005/8/layout/cycle7"/>
    <dgm:cxn modelId="{8F7B74DF-DB10-4329-A5BA-72D84374712C}" type="presParOf" srcId="{2FB643F0-92E1-44BE-B154-746E4A878FB9}" destId="{1ECD9D53-3DC7-445A-A8FE-036CC9A43414}" srcOrd="9" destOrd="0" presId="urn:microsoft.com/office/officeart/2005/8/layout/cycle7"/>
    <dgm:cxn modelId="{AB7D90B8-5C70-46E2-A281-929AF7AC5D8D}" type="presParOf" srcId="{1ECD9D53-3DC7-445A-A8FE-036CC9A43414}" destId="{716D7716-B9F9-4F2F-A8BA-3D2361D82479}"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F65E660-B969-4F33-A11F-D2C809B2E340}" type="doc">
      <dgm:prSet loTypeId="urn:microsoft.com/office/officeart/2005/8/layout/chevron1" loCatId="process" qsTypeId="urn:microsoft.com/office/officeart/2005/8/quickstyle/simple1" qsCatId="simple" csTypeId="urn:microsoft.com/office/officeart/2005/8/colors/colorful5" csCatId="colorful" phldr="1"/>
      <dgm:spPr/>
    </dgm:pt>
    <dgm:pt modelId="{975A5C35-F2B7-4C8B-A312-996482F9A985}" type="pres">
      <dgm:prSet presAssocID="{BF65E660-B969-4F33-A11F-D2C809B2E340}" presName="Name0" presStyleCnt="0">
        <dgm:presLayoutVars>
          <dgm:dir/>
          <dgm:animLvl val="lvl"/>
          <dgm:resizeHandles val="exact"/>
        </dgm:presLayoutVars>
      </dgm:prSet>
      <dgm:spPr/>
    </dgm:pt>
  </dgm:ptLst>
  <dgm:cxnLst>
    <dgm:cxn modelId="{D14EAF67-58C6-44EB-931B-56B0790EE94A}" type="presOf" srcId="{BF65E660-B969-4F33-A11F-D2C809B2E340}" destId="{975A5C35-F2B7-4C8B-A312-996482F9A985}"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A5DD32-A3BA-428B-A5E8-42B5AC7651C0}" type="doc">
      <dgm:prSet loTypeId="urn:microsoft.com/office/officeart/2005/8/layout/chevron2" loCatId="list" qsTypeId="urn:microsoft.com/office/officeart/2005/8/quickstyle/3d1" qsCatId="3D" csTypeId="urn:microsoft.com/office/officeart/2005/8/colors/accent1_2" csCatId="accent1" phldr="1"/>
      <dgm:spPr/>
      <dgm:t>
        <a:bodyPr/>
        <a:lstStyle/>
        <a:p>
          <a:endParaRPr lang="en-AU"/>
        </a:p>
      </dgm:t>
    </dgm:pt>
    <dgm:pt modelId="{082664A7-4CA7-4C50-B07B-B193966CBCAA}">
      <dgm:prSet phldrT="[Text]"/>
      <dgm:spPr/>
      <dgm:t>
        <a:bodyPr/>
        <a:lstStyle/>
        <a:p>
          <a:r>
            <a:rPr lang="en-AU" b="1" dirty="0" smtClean="0">
              <a:solidFill>
                <a:schemeClr val="tx1">
                  <a:lumMod val="95000"/>
                  <a:lumOff val="5000"/>
                </a:schemeClr>
              </a:solidFill>
            </a:rPr>
            <a:t>Responses</a:t>
          </a:r>
          <a:endParaRPr lang="en-AU" b="1" dirty="0">
            <a:solidFill>
              <a:schemeClr val="tx1">
                <a:lumMod val="95000"/>
                <a:lumOff val="5000"/>
              </a:schemeClr>
            </a:solidFill>
          </a:endParaRPr>
        </a:p>
      </dgm:t>
    </dgm:pt>
    <dgm:pt modelId="{879EC3AD-6535-4FF7-9B83-B4A0A64A5F27}" type="parTrans" cxnId="{AE071AE8-BF03-46CD-9EED-D5EDFD2677BC}">
      <dgm:prSet/>
      <dgm:spPr/>
      <dgm:t>
        <a:bodyPr/>
        <a:lstStyle/>
        <a:p>
          <a:endParaRPr lang="en-AU"/>
        </a:p>
      </dgm:t>
    </dgm:pt>
    <dgm:pt modelId="{0C63EBC0-9348-48A5-BA96-8B7FAB28B8F7}" type="sibTrans" cxnId="{AE071AE8-BF03-46CD-9EED-D5EDFD2677BC}">
      <dgm:prSet/>
      <dgm:spPr/>
      <dgm:t>
        <a:bodyPr/>
        <a:lstStyle/>
        <a:p>
          <a:endParaRPr lang="en-AU"/>
        </a:p>
      </dgm:t>
    </dgm:pt>
    <dgm:pt modelId="{B117414D-ECC0-4AA9-9423-4F37D310AD8D}">
      <dgm:prSet phldrT="[Text]"/>
      <dgm:spPr/>
      <dgm:t>
        <a:bodyPr/>
        <a:lstStyle/>
        <a:p>
          <a:r>
            <a:rPr lang="en-AU" dirty="0" smtClean="0"/>
            <a:t>More NSP data and explanations</a:t>
          </a:r>
          <a:endParaRPr lang="en-AU" dirty="0"/>
        </a:p>
      </dgm:t>
    </dgm:pt>
    <dgm:pt modelId="{DD3B3DC7-514D-4C2B-9718-1BDE4020BFBA}" type="parTrans" cxnId="{E17522DE-57BA-4776-9F8B-272E88976B96}">
      <dgm:prSet/>
      <dgm:spPr/>
      <dgm:t>
        <a:bodyPr/>
        <a:lstStyle/>
        <a:p>
          <a:endParaRPr lang="en-AU"/>
        </a:p>
      </dgm:t>
    </dgm:pt>
    <dgm:pt modelId="{628F1932-028F-4BB3-BEF2-F6C21E220BD3}" type="sibTrans" cxnId="{E17522DE-57BA-4776-9F8B-272E88976B96}">
      <dgm:prSet/>
      <dgm:spPr/>
      <dgm:t>
        <a:bodyPr/>
        <a:lstStyle/>
        <a:p>
          <a:endParaRPr lang="en-AU"/>
        </a:p>
      </dgm:t>
    </dgm:pt>
    <dgm:pt modelId="{D703D87E-41F6-4082-8B49-2AC8F406309E}">
      <dgm:prSet phldrT="[Text]"/>
      <dgm:spPr/>
      <dgm:t>
        <a:bodyPr/>
        <a:lstStyle/>
        <a:p>
          <a:r>
            <a:rPr lang="en-AU" b="1" dirty="0" smtClean="0">
              <a:solidFill>
                <a:schemeClr val="tx1">
                  <a:lumMod val="95000"/>
                  <a:lumOff val="5000"/>
                </a:schemeClr>
              </a:solidFill>
            </a:rPr>
            <a:t>Further AER consideration</a:t>
          </a:r>
          <a:endParaRPr lang="en-AU" b="1" dirty="0">
            <a:solidFill>
              <a:schemeClr val="tx1">
                <a:lumMod val="95000"/>
                <a:lumOff val="5000"/>
              </a:schemeClr>
            </a:solidFill>
          </a:endParaRPr>
        </a:p>
      </dgm:t>
    </dgm:pt>
    <dgm:pt modelId="{5BBBFE0B-2947-4C22-B3EF-1CDBE0BFC231}" type="parTrans" cxnId="{096793E4-6C04-4394-8094-511D5EB8CC56}">
      <dgm:prSet/>
      <dgm:spPr/>
      <dgm:t>
        <a:bodyPr/>
        <a:lstStyle/>
        <a:p>
          <a:endParaRPr lang="en-AU"/>
        </a:p>
      </dgm:t>
    </dgm:pt>
    <dgm:pt modelId="{F1809634-709E-49A1-AD55-C838AAAF5EA1}" type="sibTrans" cxnId="{096793E4-6C04-4394-8094-511D5EB8CC56}">
      <dgm:prSet/>
      <dgm:spPr/>
      <dgm:t>
        <a:bodyPr/>
        <a:lstStyle/>
        <a:p>
          <a:endParaRPr lang="en-AU"/>
        </a:p>
      </dgm:t>
    </dgm:pt>
    <dgm:pt modelId="{76486686-F127-459D-A6DC-199B06FA22B9}">
      <dgm:prSet phldrT="[Text]"/>
      <dgm:spPr/>
      <dgm:t>
        <a:bodyPr/>
        <a:lstStyle/>
        <a:p>
          <a:r>
            <a:rPr lang="en-AU" dirty="0" smtClean="0"/>
            <a:t>Targeted data requests</a:t>
          </a:r>
          <a:endParaRPr lang="en-AU" dirty="0"/>
        </a:p>
      </dgm:t>
    </dgm:pt>
    <dgm:pt modelId="{EA1C2721-3F7F-49A7-BC7D-85E7A4152EA5}" type="parTrans" cxnId="{302DD416-70BF-431A-8F09-EDD45B739CB0}">
      <dgm:prSet/>
      <dgm:spPr/>
      <dgm:t>
        <a:bodyPr/>
        <a:lstStyle/>
        <a:p>
          <a:endParaRPr lang="en-AU"/>
        </a:p>
      </dgm:t>
    </dgm:pt>
    <dgm:pt modelId="{22EE434A-502C-4567-A9B1-B391CA3F6515}" type="sibTrans" cxnId="{302DD416-70BF-431A-8F09-EDD45B739CB0}">
      <dgm:prSet/>
      <dgm:spPr/>
      <dgm:t>
        <a:bodyPr/>
        <a:lstStyle/>
        <a:p>
          <a:endParaRPr lang="en-AU"/>
        </a:p>
      </dgm:t>
    </dgm:pt>
    <dgm:pt modelId="{56F86CEE-4B22-4936-B9C9-6DD55654A9A2}">
      <dgm:prSet phldrT="[Text]"/>
      <dgm:spPr/>
      <dgm:t>
        <a:bodyPr/>
        <a:lstStyle/>
        <a:p>
          <a:r>
            <a:rPr lang="en-AU" b="1" dirty="0" smtClean="0">
              <a:solidFill>
                <a:schemeClr val="tx1">
                  <a:lumMod val="95000"/>
                  <a:lumOff val="5000"/>
                </a:schemeClr>
              </a:solidFill>
            </a:rPr>
            <a:t>AER decision</a:t>
          </a:r>
          <a:endParaRPr lang="en-AU" b="1" dirty="0">
            <a:solidFill>
              <a:schemeClr val="tx1">
                <a:lumMod val="95000"/>
                <a:lumOff val="5000"/>
              </a:schemeClr>
            </a:solidFill>
          </a:endParaRPr>
        </a:p>
      </dgm:t>
    </dgm:pt>
    <dgm:pt modelId="{37E53FAB-15AD-4367-AC86-34924CE1D670}" type="parTrans" cxnId="{75862BD5-C3D6-4103-8221-0AAEDAE0F909}">
      <dgm:prSet/>
      <dgm:spPr/>
      <dgm:t>
        <a:bodyPr/>
        <a:lstStyle/>
        <a:p>
          <a:endParaRPr lang="en-AU"/>
        </a:p>
      </dgm:t>
    </dgm:pt>
    <dgm:pt modelId="{A261C119-CE62-4E82-9616-19E0F1FADF34}" type="sibTrans" cxnId="{75862BD5-C3D6-4103-8221-0AAEDAE0F909}">
      <dgm:prSet/>
      <dgm:spPr/>
      <dgm:t>
        <a:bodyPr/>
        <a:lstStyle/>
        <a:p>
          <a:endParaRPr lang="en-AU"/>
        </a:p>
      </dgm:t>
    </dgm:pt>
    <dgm:pt modelId="{5B7C79D4-202E-46D1-8042-AB0FAA538552}">
      <dgm:prSet phldrT="[Text]"/>
      <dgm:spPr/>
      <dgm:t>
        <a:bodyPr/>
        <a:lstStyle/>
        <a:p>
          <a:r>
            <a:rPr lang="en-AU" dirty="0" smtClean="0"/>
            <a:t>Explaining acceptance/ rejection of NSP arguments</a:t>
          </a:r>
          <a:endParaRPr lang="en-AU" dirty="0"/>
        </a:p>
      </dgm:t>
    </dgm:pt>
    <dgm:pt modelId="{BA89DBFB-8F9C-41AA-AE2C-AA8D9A8B353E}" type="parTrans" cxnId="{9430BF1E-AC0A-45D3-BBBC-E89A6E9096B0}">
      <dgm:prSet/>
      <dgm:spPr/>
      <dgm:t>
        <a:bodyPr/>
        <a:lstStyle/>
        <a:p>
          <a:endParaRPr lang="en-AU"/>
        </a:p>
      </dgm:t>
    </dgm:pt>
    <dgm:pt modelId="{0181CB0A-4725-4A1A-B714-F0F522A487AB}" type="sibTrans" cxnId="{9430BF1E-AC0A-45D3-BBBC-E89A6E9096B0}">
      <dgm:prSet/>
      <dgm:spPr/>
      <dgm:t>
        <a:bodyPr/>
        <a:lstStyle/>
        <a:p>
          <a:endParaRPr lang="en-AU"/>
        </a:p>
      </dgm:t>
    </dgm:pt>
    <dgm:pt modelId="{261A3DE7-B4D8-4D94-8CE0-E6D3D41FED40}">
      <dgm:prSet phldrT="[Text]"/>
      <dgm:spPr/>
      <dgm:t>
        <a:bodyPr/>
        <a:lstStyle/>
        <a:p>
          <a:r>
            <a:rPr lang="en-AU" dirty="0" smtClean="0"/>
            <a:t>Consumer submissions</a:t>
          </a:r>
          <a:endParaRPr lang="en-AU" dirty="0"/>
        </a:p>
      </dgm:t>
    </dgm:pt>
    <dgm:pt modelId="{B2F0F72B-0BE8-4033-AF14-5BE5A03E2956}" type="parTrans" cxnId="{A392D390-37AA-4984-850A-FD8A09B2CF0C}">
      <dgm:prSet/>
      <dgm:spPr/>
      <dgm:t>
        <a:bodyPr/>
        <a:lstStyle/>
        <a:p>
          <a:endParaRPr lang="en-AU"/>
        </a:p>
      </dgm:t>
    </dgm:pt>
    <dgm:pt modelId="{17B6E2AF-A96B-49CB-9410-58538BD14126}" type="sibTrans" cxnId="{A392D390-37AA-4984-850A-FD8A09B2CF0C}">
      <dgm:prSet/>
      <dgm:spPr/>
      <dgm:t>
        <a:bodyPr/>
        <a:lstStyle/>
        <a:p>
          <a:endParaRPr lang="en-AU"/>
        </a:p>
      </dgm:t>
    </dgm:pt>
    <dgm:pt modelId="{36F17600-004F-4A64-A17F-D487BF47C262}">
      <dgm:prSet/>
      <dgm:spPr/>
      <dgm:t>
        <a:bodyPr/>
        <a:lstStyle/>
        <a:p>
          <a:r>
            <a:rPr lang="en-AU" b="1" dirty="0" smtClean="0">
              <a:solidFill>
                <a:schemeClr val="tx1">
                  <a:lumMod val="95000"/>
                  <a:lumOff val="5000"/>
                </a:schemeClr>
              </a:solidFill>
            </a:rPr>
            <a:t>AER Issues paper</a:t>
          </a:r>
          <a:endParaRPr lang="en-AU" b="1" dirty="0">
            <a:solidFill>
              <a:schemeClr val="tx1">
                <a:lumMod val="95000"/>
                <a:lumOff val="5000"/>
              </a:schemeClr>
            </a:solidFill>
          </a:endParaRPr>
        </a:p>
      </dgm:t>
    </dgm:pt>
    <dgm:pt modelId="{402C6521-1B3E-4FBA-BE08-450E9EA6D1BC}" type="parTrans" cxnId="{FB2BDBB8-6B85-4AF5-A3B4-2D5306788E8E}">
      <dgm:prSet/>
      <dgm:spPr/>
      <dgm:t>
        <a:bodyPr/>
        <a:lstStyle/>
        <a:p>
          <a:endParaRPr lang="en-AU"/>
        </a:p>
      </dgm:t>
    </dgm:pt>
    <dgm:pt modelId="{1DF1C3BE-DAB4-4E2A-AEDE-7A16FBB8FC62}" type="sibTrans" cxnId="{FB2BDBB8-6B85-4AF5-A3B4-2D5306788E8E}">
      <dgm:prSet/>
      <dgm:spPr/>
      <dgm:t>
        <a:bodyPr/>
        <a:lstStyle/>
        <a:p>
          <a:endParaRPr lang="en-AU"/>
        </a:p>
      </dgm:t>
    </dgm:pt>
    <dgm:pt modelId="{B1C2344A-4074-4F8D-886C-0B301F945207}">
      <dgm:prSet/>
      <dgm:spPr/>
      <dgm:t>
        <a:bodyPr/>
        <a:lstStyle/>
        <a:p>
          <a:r>
            <a:rPr lang="en-AU" dirty="0" smtClean="0"/>
            <a:t>Quantitative testing of NSP proposal data (benchmarking)</a:t>
          </a:r>
          <a:endParaRPr lang="en-AU" dirty="0"/>
        </a:p>
      </dgm:t>
    </dgm:pt>
    <dgm:pt modelId="{7AA694FE-59D3-4F62-8DF5-3BE768A78F2E}" type="parTrans" cxnId="{FA1D1410-AA34-4489-A554-0D714B59B80B}">
      <dgm:prSet/>
      <dgm:spPr/>
      <dgm:t>
        <a:bodyPr/>
        <a:lstStyle/>
        <a:p>
          <a:endParaRPr lang="en-AU"/>
        </a:p>
      </dgm:t>
    </dgm:pt>
    <dgm:pt modelId="{C78F2742-1DEC-420D-B6D2-1EE06E8C42EF}" type="sibTrans" cxnId="{FA1D1410-AA34-4489-A554-0D714B59B80B}">
      <dgm:prSet/>
      <dgm:spPr/>
      <dgm:t>
        <a:bodyPr/>
        <a:lstStyle/>
        <a:p>
          <a:endParaRPr lang="en-AU"/>
        </a:p>
      </dgm:t>
    </dgm:pt>
    <dgm:pt modelId="{D3D40A89-E667-4B41-A275-77974890127D}">
      <dgm:prSet/>
      <dgm:spPr/>
      <dgm:t>
        <a:bodyPr/>
        <a:lstStyle/>
        <a:p>
          <a:r>
            <a:rPr lang="en-AU" dirty="0" smtClean="0"/>
            <a:t>Consideration of qualitative explanations</a:t>
          </a:r>
          <a:endParaRPr lang="en-AU" dirty="0"/>
        </a:p>
      </dgm:t>
    </dgm:pt>
    <dgm:pt modelId="{B2833A34-9B83-4E3F-A269-D8EDC68B26B9}" type="parTrans" cxnId="{8FD0DCDD-DFB5-4914-8919-FD5C09EF4D3E}">
      <dgm:prSet/>
      <dgm:spPr/>
      <dgm:t>
        <a:bodyPr/>
        <a:lstStyle/>
        <a:p>
          <a:endParaRPr lang="en-AU"/>
        </a:p>
      </dgm:t>
    </dgm:pt>
    <dgm:pt modelId="{F1EBD421-9D8C-4155-A4B8-A2729C0B9C85}" type="sibTrans" cxnId="{8FD0DCDD-DFB5-4914-8919-FD5C09EF4D3E}">
      <dgm:prSet/>
      <dgm:spPr/>
      <dgm:t>
        <a:bodyPr/>
        <a:lstStyle/>
        <a:p>
          <a:endParaRPr lang="en-AU"/>
        </a:p>
      </dgm:t>
    </dgm:pt>
    <dgm:pt modelId="{49406554-577C-46F5-9787-0B459B087FD6}">
      <dgm:prSet phldrT="[Text]"/>
      <dgm:spPr/>
      <dgm:t>
        <a:bodyPr/>
        <a:lstStyle/>
        <a:p>
          <a:r>
            <a:rPr lang="en-AU" dirty="0" smtClean="0"/>
            <a:t>Submissions by other NSPs in benchmarking data set</a:t>
          </a:r>
          <a:endParaRPr lang="en-AU" dirty="0"/>
        </a:p>
      </dgm:t>
    </dgm:pt>
    <dgm:pt modelId="{C1AD0A2C-DBC3-4A05-9C1F-0FCDD6F747F3}" type="parTrans" cxnId="{3B060A50-F458-433D-8C23-044FE37D4C5A}">
      <dgm:prSet/>
      <dgm:spPr/>
      <dgm:t>
        <a:bodyPr/>
        <a:lstStyle/>
        <a:p>
          <a:endParaRPr lang="en-AU"/>
        </a:p>
      </dgm:t>
    </dgm:pt>
    <dgm:pt modelId="{9F18FA50-ED79-4067-A207-5C0AF615019C}" type="sibTrans" cxnId="{3B060A50-F458-433D-8C23-044FE37D4C5A}">
      <dgm:prSet/>
      <dgm:spPr/>
      <dgm:t>
        <a:bodyPr/>
        <a:lstStyle/>
        <a:p>
          <a:endParaRPr lang="en-AU"/>
        </a:p>
      </dgm:t>
    </dgm:pt>
    <dgm:pt modelId="{CE39D5EF-7507-4470-8EBC-4330F82CAF4C}">
      <dgm:prSet phldrT="[Text]"/>
      <dgm:spPr/>
      <dgm:t>
        <a:bodyPr/>
        <a:lstStyle/>
        <a:p>
          <a:r>
            <a:rPr lang="en-AU" dirty="0" smtClean="0"/>
            <a:t>testing/ validation of quantitative techniques</a:t>
          </a:r>
          <a:endParaRPr lang="en-AU" dirty="0"/>
        </a:p>
      </dgm:t>
    </dgm:pt>
    <dgm:pt modelId="{3D573AE2-567A-4113-991D-D14A45DDF4AD}" type="parTrans" cxnId="{F97F9DC4-95F6-4BDD-B1F6-DFAACE90642F}">
      <dgm:prSet/>
      <dgm:spPr/>
      <dgm:t>
        <a:bodyPr/>
        <a:lstStyle/>
        <a:p>
          <a:endParaRPr lang="en-AU"/>
        </a:p>
      </dgm:t>
    </dgm:pt>
    <dgm:pt modelId="{CA87FF4C-5B08-4AB3-92A5-AA7F1E5CFBEC}" type="sibTrans" cxnId="{F97F9DC4-95F6-4BDD-B1F6-DFAACE90642F}">
      <dgm:prSet/>
      <dgm:spPr/>
      <dgm:t>
        <a:bodyPr/>
        <a:lstStyle/>
        <a:p>
          <a:endParaRPr lang="en-AU"/>
        </a:p>
      </dgm:t>
    </dgm:pt>
    <dgm:pt modelId="{9047125F-AECE-4827-A006-AC4AD7872003}">
      <dgm:prSet/>
      <dgm:spPr/>
      <dgm:t>
        <a:bodyPr/>
        <a:lstStyle/>
        <a:p>
          <a:r>
            <a:rPr lang="en-AU" dirty="0" smtClean="0"/>
            <a:t>Identification of problem/ priority areas</a:t>
          </a:r>
          <a:endParaRPr lang="en-AU" dirty="0"/>
        </a:p>
      </dgm:t>
    </dgm:pt>
    <dgm:pt modelId="{3388C870-7A19-4C53-825D-CCED6D60C62C}" type="parTrans" cxnId="{9B999050-81F7-4E62-ACF8-5FF5B4C8225A}">
      <dgm:prSet/>
      <dgm:spPr/>
      <dgm:t>
        <a:bodyPr/>
        <a:lstStyle/>
        <a:p>
          <a:endParaRPr lang="en-AU"/>
        </a:p>
      </dgm:t>
    </dgm:pt>
    <dgm:pt modelId="{9AF865DF-DEF2-4B57-9727-DCEDB5BAD447}" type="sibTrans" cxnId="{9B999050-81F7-4E62-ACF8-5FF5B4C8225A}">
      <dgm:prSet/>
      <dgm:spPr/>
      <dgm:t>
        <a:bodyPr/>
        <a:lstStyle/>
        <a:p>
          <a:endParaRPr lang="en-AU"/>
        </a:p>
      </dgm:t>
    </dgm:pt>
    <dgm:pt modelId="{CA0EB3DE-B0A2-445B-96E9-B976FBE49127}">
      <dgm:prSet phldrT="[Text]"/>
      <dgm:spPr/>
      <dgm:t>
        <a:bodyPr/>
        <a:lstStyle/>
        <a:p>
          <a:r>
            <a:rPr lang="en-AU" dirty="0" smtClean="0"/>
            <a:t>Consider data limitations and need for judgment</a:t>
          </a:r>
          <a:endParaRPr lang="en-AU" dirty="0"/>
        </a:p>
      </dgm:t>
    </dgm:pt>
    <dgm:pt modelId="{AC857568-BD27-4E56-B454-449B31933E23}" type="parTrans" cxnId="{3C2CC5BB-7BEA-4373-9F22-2245486836EE}">
      <dgm:prSet/>
      <dgm:spPr/>
      <dgm:t>
        <a:bodyPr/>
        <a:lstStyle/>
        <a:p>
          <a:endParaRPr lang="en-AU"/>
        </a:p>
      </dgm:t>
    </dgm:pt>
    <dgm:pt modelId="{6AE2A9EA-FEE9-4BC1-805B-6CD0343B8964}" type="sibTrans" cxnId="{3C2CC5BB-7BEA-4373-9F22-2245486836EE}">
      <dgm:prSet/>
      <dgm:spPr/>
      <dgm:t>
        <a:bodyPr/>
        <a:lstStyle/>
        <a:p>
          <a:endParaRPr lang="en-AU"/>
        </a:p>
      </dgm:t>
    </dgm:pt>
    <dgm:pt modelId="{F940765D-DA59-4AC3-849F-1FACE588017C}">
      <dgm:prSet phldrT="[Text]"/>
      <dgm:spPr/>
      <dgm:t>
        <a:bodyPr/>
        <a:lstStyle/>
        <a:p>
          <a:r>
            <a:rPr lang="en-AU" dirty="0" smtClean="0"/>
            <a:t>Explaining how use of techniques is consistent with Guidelines</a:t>
          </a:r>
          <a:endParaRPr lang="en-AU" dirty="0"/>
        </a:p>
      </dgm:t>
    </dgm:pt>
    <dgm:pt modelId="{007CF483-6AEA-4517-8D7B-9D33867E92F9}" type="parTrans" cxnId="{1400582B-FF8E-4BCB-B49E-0B497944374F}">
      <dgm:prSet/>
      <dgm:spPr/>
      <dgm:t>
        <a:bodyPr/>
        <a:lstStyle/>
        <a:p>
          <a:endParaRPr lang="en-AU"/>
        </a:p>
      </dgm:t>
    </dgm:pt>
    <dgm:pt modelId="{1834D493-70D8-4572-B142-9765BB4B241D}" type="sibTrans" cxnId="{1400582B-FF8E-4BCB-B49E-0B497944374F}">
      <dgm:prSet/>
      <dgm:spPr/>
      <dgm:t>
        <a:bodyPr/>
        <a:lstStyle/>
        <a:p>
          <a:endParaRPr lang="en-AU"/>
        </a:p>
      </dgm:t>
    </dgm:pt>
    <dgm:pt modelId="{81AAEA66-90EC-43E2-9BCC-9D4268F7E3DA}">
      <dgm:prSet/>
      <dgm:spPr/>
      <dgm:t>
        <a:bodyPr/>
        <a:lstStyle/>
        <a:p>
          <a:r>
            <a:rPr lang="en-AU" b="1" dirty="0" smtClean="0">
              <a:solidFill>
                <a:schemeClr val="tx1"/>
              </a:solidFill>
            </a:rPr>
            <a:t>NSP proposal</a:t>
          </a:r>
          <a:endParaRPr lang="en-AU" b="1" dirty="0">
            <a:solidFill>
              <a:schemeClr val="tx1"/>
            </a:solidFill>
          </a:endParaRPr>
        </a:p>
      </dgm:t>
    </dgm:pt>
    <dgm:pt modelId="{4334997B-EB05-4FC4-B682-56E5BE369592}" type="parTrans" cxnId="{BFBB2928-962F-4D70-AD18-67CBDD4ECFEC}">
      <dgm:prSet/>
      <dgm:spPr/>
      <dgm:t>
        <a:bodyPr/>
        <a:lstStyle/>
        <a:p>
          <a:endParaRPr lang="en-AU"/>
        </a:p>
      </dgm:t>
    </dgm:pt>
    <dgm:pt modelId="{A40E28A5-9DA9-49F5-B4D3-0F84B84BD61A}" type="sibTrans" cxnId="{BFBB2928-962F-4D70-AD18-67CBDD4ECFEC}">
      <dgm:prSet/>
      <dgm:spPr/>
      <dgm:t>
        <a:bodyPr/>
        <a:lstStyle/>
        <a:p>
          <a:endParaRPr lang="en-AU"/>
        </a:p>
      </dgm:t>
    </dgm:pt>
    <dgm:pt modelId="{6F1441F2-7CFF-4243-AB77-160C38E23253}">
      <dgm:prSet/>
      <dgm:spPr/>
      <dgm:t>
        <a:bodyPr/>
        <a:lstStyle/>
        <a:p>
          <a:r>
            <a:rPr lang="en-AU" dirty="0" smtClean="0"/>
            <a:t>Circumstance specific data</a:t>
          </a:r>
          <a:endParaRPr lang="en-AU" dirty="0"/>
        </a:p>
      </dgm:t>
    </dgm:pt>
    <dgm:pt modelId="{135ED15C-5720-46D7-9FE3-9EDA4130CAA6}" type="parTrans" cxnId="{ACCE7ECA-8EC1-4639-8A0E-71DAC97DDD47}">
      <dgm:prSet/>
      <dgm:spPr/>
      <dgm:t>
        <a:bodyPr/>
        <a:lstStyle/>
        <a:p>
          <a:endParaRPr lang="en-AU"/>
        </a:p>
      </dgm:t>
    </dgm:pt>
    <dgm:pt modelId="{3C243BC1-1EE9-4ED9-99E5-E2B8F490AEFB}" type="sibTrans" cxnId="{ACCE7ECA-8EC1-4639-8A0E-71DAC97DDD47}">
      <dgm:prSet/>
      <dgm:spPr/>
      <dgm:t>
        <a:bodyPr/>
        <a:lstStyle/>
        <a:p>
          <a:endParaRPr lang="en-AU"/>
        </a:p>
      </dgm:t>
    </dgm:pt>
    <dgm:pt modelId="{C79CA484-1419-47D9-BE51-4CAF25BE5AA9}">
      <dgm:prSet/>
      <dgm:spPr/>
      <dgm:t>
        <a:bodyPr/>
        <a:lstStyle/>
        <a:p>
          <a:r>
            <a:rPr lang="en-AU" dirty="0" smtClean="0"/>
            <a:t>Benchmarking data and justifications</a:t>
          </a:r>
          <a:endParaRPr lang="en-AU" dirty="0"/>
        </a:p>
      </dgm:t>
    </dgm:pt>
    <dgm:pt modelId="{FEBA1834-6EE7-4B9C-875C-907FD281A870}" type="parTrans" cxnId="{C9991886-558D-4593-BD37-1E64E9B77CB7}">
      <dgm:prSet/>
      <dgm:spPr/>
      <dgm:t>
        <a:bodyPr/>
        <a:lstStyle/>
        <a:p>
          <a:endParaRPr lang="en-AU"/>
        </a:p>
      </dgm:t>
    </dgm:pt>
    <dgm:pt modelId="{94AF2799-A58E-4502-94E4-E035C0012508}" type="sibTrans" cxnId="{C9991886-558D-4593-BD37-1E64E9B77CB7}">
      <dgm:prSet/>
      <dgm:spPr/>
      <dgm:t>
        <a:bodyPr/>
        <a:lstStyle/>
        <a:p>
          <a:endParaRPr lang="en-AU"/>
        </a:p>
      </dgm:t>
    </dgm:pt>
    <dgm:pt modelId="{099C9E76-882E-4AD7-BC96-FA9A47E44F7A}">
      <dgm:prSet/>
      <dgm:spPr/>
      <dgm:t>
        <a:bodyPr/>
        <a:lstStyle/>
        <a:p>
          <a:r>
            <a:rPr lang="en-AU" dirty="0" smtClean="0"/>
            <a:t>Other evidence</a:t>
          </a:r>
          <a:endParaRPr lang="en-AU" dirty="0"/>
        </a:p>
      </dgm:t>
    </dgm:pt>
    <dgm:pt modelId="{02DFB008-6B98-4181-BC41-1E29BEA36E48}" type="parTrans" cxnId="{84780314-55E0-4FEA-9602-9E32E565031A}">
      <dgm:prSet/>
      <dgm:spPr/>
      <dgm:t>
        <a:bodyPr/>
        <a:lstStyle/>
        <a:p>
          <a:endParaRPr lang="en-AU"/>
        </a:p>
      </dgm:t>
    </dgm:pt>
    <dgm:pt modelId="{5E805BEC-B335-4738-9357-A4698BCC0252}" type="sibTrans" cxnId="{84780314-55E0-4FEA-9602-9E32E565031A}">
      <dgm:prSet/>
      <dgm:spPr/>
      <dgm:t>
        <a:bodyPr/>
        <a:lstStyle/>
        <a:p>
          <a:endParaRPr lang="en-AU"/>
        </a:p>
      </dgm:t>
    </dgm:pt>
    <dgm:pt modelId="{8765889E-3777-46D8-835C-D649926C3653}">
      <dgm:prSet phldrT="[Text]"/>
      <dgm:spPr/>
      <dgm:t>
        <a:bodyPr/>
        <a:lstStyle/>
        <a:p>
          <a:r>
            <a:rPr lang="en-AU" dirty="0" smtClean="0"/>
            <a:t>Explaining use of judgment</a:t>
          </a:r>
          <a:endParaRPr lang="en-AU" dirty="0"/>
        </a:p>
      </dgm:t>
    </dgm:pt>
    <dgm:pt modelId="{5A4D3ED6-B4FC-45BC-9162-9C27891D2BB7}" type="parTrans" cxnId="{A6DD8E07-4647-4397-9DE8-06DC83ACE813}">
      <dgm:prSet/>
      <dgm:spPr/>
      <dgm:t>
        <a:bodyPr/>
        <a:lstStyle/>
        <a:p>
          <a:endParaRPr lang="en-AU"/>
        </a:p>
      </dgm:t>
    </dgm:pt>
    <dgm:pt modelId="{82C3D2FA-F3DA-4679-A959-8EC50F969A1D}" type="sibTrans" cxnId="{A6DD8E07-4647-4397-9DE8-06DC83ACE813}">
      <dgm:prSet/>
      <dgm:spPr/>
      <dgm:t>
        <a:bodyPr/>
        <a:lstStyle/>
        <a:p>
          <a:endParaRPr lang="en-AU"/>
        </a:p>
      </dgm:t>
    </dgm:pt>
    <dgm:pt modelId="{5F862F34-EFA3-4CC9-B56F-71710BBF5110}" type="pres">
      <dgm:prSet presAssocID="{D6A5DD32-A3BA-428B-A5E8-42B5AC7651C0}" presName="linearFlow" presStyleCnt="0">
        <dgm:presLayoutVars>
          <dgm:dir/>
          <dgm:animLvl val="lvl"/>
          <dgm:resizeHandles val="exact"/>
        </dgm:presLayoutVars>
      </dgm:prSet>
      <dgm:spPr/>
      <dgm:t>
        <a:bodyPr/>
        <a:lstStyle/>
        <a:p>
          <a:endParaRPr lang="en-AU"/>
        </a:p>
      </dgm:t>
    </dgm:pt>
    <dgm:pt modelId="{C71522B6-CA8D-4B69-BDD3-E106872C3123}" type="pres">
      <dgm:prSet presAssocID="{81AAEA66-90EC-43E2-9BCC-9D4268F7E3DA}" presName="composite" presStyleCnt="0"/>
      <dgm:spPr/>
    </dgm:pt>
    <dgm:pt modelId="{F4AF1E94-F641-4A0A-953D-4B1D1E06CBFE}" type="pres">
      <dgm:prSet presAssocID="{81AAEA66-90EC-43E2-9BCC-9D4268F7E3DA}" presName="parentText" presStyleLbl="alignNode1" presStyleIdx="0" presStyleCnt="5" custScaleX="207610">
        <dgm:presLayoutVars>
          <dgm:chMax val="1"/>
          <dgm:bulletEnabled val="1"/>
        </dgm:presLayoutVars>
      </dgm:prSet>
      <dgm:spPr/>
      <dgm:t>
        <a:bodyPr/>
        <a:lstStyle/>
        <a:p>
          <a:endParaRPr lang="en-AU"/>
        </a:p>
      </dgm:t>
    </dgm:pt>
    <dgm:pt modelId="{94AC103B-850F-4CBA-9CC8-DF1677BC3C58}" type="pres">
      <dgm:prSet presAssocID="{81AAEA66-90EC-43E2-9BCC-9D4268F7E3DA}" presName="descendantText" presStyleLbl="alignAcc1" presStyleIdx="0" presStyleCnt="5" custScaleX="81194" custLinFactNeighborX="-3026">
        <dgm:presLayoutVars>
          <dgm:bulletEnabled val="1"/>
        </dgm:presLayoutVars>
      </dgm:prSet>
      <dgm:spPr/>
      <dgm:t>
        <a:bodyPr/>
        <a:lstStyle/>
        <a:p>
          <a:endParaRPr lang="en-AU"/>
        </a:p>
      </dgm:t>
    </dgm:pt>
    <dgm:pt modelId="{946F3087-4ED5-4F4A-A3A6-5D73F04BEA01}" type="pres">
      <dgm:prSet presAssocID="{A40E28A5-9DA9-49F5-B4D3-0F84B84BD61A}" presName="sp" presStyleCnt="0"/>
      <dgm:spPr/>
    </dgm:pt>
    <dgm:pt modelId="{ED10C06E-1262-42B2-9753-0657DF9676D9}" type="pres">
      <dgm:prSet presAssocID="{36F17600-004F-4A64-A17F-D487BF47C262}" presName="composite" presStyleCnt="0"/>
      <dgm:spPr/>
    </dgm:pt>
    <dgm:pt modelId="{5F51D3D4-69DC-4422-B612-3B13750E7FCB}" type="pres">
      <dgm:prSet presAssocID="{36F17600-004F-4A64-A17F-D487BF47C262}" presName="parentText" presStyleLbl="alignNode1" presStyleIdx="1" presStyleCnt="5" custScaleX="208820">
        <dgm:presLayoutVars>
          <dgm:chMax val="1"/>
          <dgm:bulletEnabled val="1"/>
        </dgm:presLayoutVars>
      </dgm:prSet>
      <dgm:spPr/>
      <dgm:t>
        <a:bodyPr/>
        <a:lstStyle/>
        <a:p>
          <a:endParaRPr lang="en-AU"/>
        </a:p>
      </dgm:t>
    </dgm:pt>
    <dgm:pt modelId="{14464B28-2C89-4039-9238-214EE6A68E51}" type="pres">
      <dgm:prSet presAssocID="{36F17600-004F-4A64-A17F-D487BF47C262}" presName="descendantText" presStyleLbl="alignAcc1" presStyleIdx="1" presStyleCnt="5" custScaleX="82058" custLinFactNeighborX="-2967" custLinFactNeighborY="-2895">
        <dgm:presLayoutVars>
          <dgm:bulletEnabled val="1"/>
        </dgm:presLayoutVars>
      </dgm:prSet>
      <dgm:spPr/>
      <dgm:t>
        <a:bodyPr/>
        <a:lstStyle/>
        <a:p>
          <a:endParaRPr lang="en-AU"/>
        </a:p>
      </dgm:t>
    </dgm:pt>
    <dgm:pt modelId="{EA37BA6E-AF73-404F-BE26-41F083C96BDC}" type="pres">
      <dgm:prSet presAssocID="{1DF1C3BE-DAB4-4E2A-AEDE-7A16FBB8FC62}" presName="sp" presStyleCnt="0"/>
      <dgm:spPr/>
    </dgm:pt>
    <dgm:pt modelId="{6089A339-5F6C-4F8C-9EB4-433C6228C231}" type="pres">
      <dgm:prSet presAssocID="{082664A7-4CA7-4C50-B07B-B193966CBCAA}" presName="composite" presStyleCnt="0"/>
      <dgm:spPr/>
    </dgm:pt>
    <dgm:pt modelId="{C98283E0-3D4E-4E3E-90FA-5BAC2DE44834}" type="pres">
      <dgm:prSet presAssocID="{082664A7-4CA7-4C50-B07B-B193966CBCAA}" presName="parentText" presStyleLbl="alignNode1" presStyleIdx="2" presStyleCnt="5" custScaleX="200618">
        <dgm:presLayoutVars>
          <dgm:chMax val="1"/>
          <dgm:bulletEnabled val="1"/>
        </dgm:presLayoutVars>
      </dgm:prSet>
      <dgm:spPr/>
      <dgm:t>
        <a:bodyPr/>
        <a:lstStyle/>
        <a:p>
          <a:endParaRPr lang="en-AU"/>
        </a:p>
      </dgm:t>
    </dgm:pt>
    <dgm:pt modelId="{9C40E785-351B-43AC-A491-77C50EA5C19C}" type="pres">
      <dgm:prSet presAssocID="{082664A7-4CA7-4C50-B07B-B193966CBCAA}" presName="descendantText" presStyleLbl="alignAcc1" presStyleIdx="2" presStyleCnt="5" custScaleX="81317" custLinFactNeighborX="-2666" custLinFactNeighborY="-6063">
        <dgm:presLayoutVars>
          <dgm:bulletEnabled val="1"/>
        </dgm:presLayoutVars>
      </dgm:prSet>
      <dgm:spPr/>
      <dgm:t>
        <a:bodyPr/>
        <a:lstStyle/>
        <a:p>
          <a:endParaRPr lang="en-AU"/>
        </a:p>
      </dgm:t>
    </dgm:pt>
    <dgm:pt modelId="{AFEBA4A9-7907-4E53-83FE-BBC0247B1C70}" type="pres">
      <dgm:prSet presAssocID="{0C63EBC0-9348-48A5-BA96-8B7FAB28B8F7}" presName="sp" presStyleCnt="0"/>
      <dgm:spPr/>
    </dgm:pt>
    <dgm:pt modelId="{E98E9DD1-4158-4BDA-A59C-2A7F4244C17C}" type="pres">
      <dgm:prSet presAssocID="{D703D87E-41F6-4082-8B49-2AC8F406309E}" presName="composite" presStyleCnt="0"/>
      <dgm:spPr/>
    </dgm:pt>
    <dgm:pt modelId="{6288D8A9-1FE7-48B3-9019-785ED1014895}" type="pres">
      <dgm:prSet presAssocID="{D703D87E-41F6-4082-8B49-2AC8F406309E}" presName="parentText" presStyleLbl="alignNode1" presStyleIdx="3" presStyleCnt="5" custScaleX="200618">
        <dgm:presLayoutVars>
          <dgm:chMax val="1"/>
          <dgm:bulletEnabled val="1"/>
        </dgm:presLayoutVars>
      </dgm:prSet>
      <dgm:spPr/>
      <dgm:t>
        <a:bodyPr/>
        <a:lstStyle/>
        <a:p>
          <a:endParaRPr lang="en-AU"/>
        </a:p>
      </dgm:t>
    </dgm:pt>
    <dgm:pt modelId="{BCF9688E-CD5F-446A-9E4F-1925E188CAB9}" type="pres">
      <dgm:prSet presAssocID="{D703D87E-41F6-4082-8B49-2AC8F406309E}" presName="descendantText" presStyleLbl="alignAcc1" presStyleIdx="3" presStyleCnt="5" custScaleX="84274" custLinFactNeighborX="-1688" custLinFactNeighborY="-3847">
        <dgm:presLayoutVars>
          <dgm:bulletEnabled val="1"/>
        </dgm:presLayoutVars>
      </dgm:prSet>
      <dgm:spPr/>
      <dgm:t>
        <a:bodyPr/>
        <a:lstStyle/>
        <a:p>
          <a:endParaRPr lang="en-AU"/>
        </a:p>
      </dgm:t>
    </dgm:pt>
    <dgm:pt modelId="{D55F687E-7C57-4FED-8847-66300CD1213E}" type="pres">
      <dgm:prSet presAssocID="{F1809634-709E-49A1-AD55-C838AAAF5EA1}" presName="sp" presStyleCnt="0"/>
      <dgm:spPr/>
    </dgm:pt>
    <dgm:pt modelId="{A3DD1479-757D-4B46-9494-27D1C322CE0C}" type="pres">
      <dgm:prSet presAssocID="{56F86CEE-4B22-4936-B9C9-6DD55654A9A2}" presName="composite" presStyleCnt="0"/>
      <dgm:spPr/>
    </dgm:pt>
    <dgm:pt modelId="{7064F7F5-FA42-4EC2-9AEB-8A5FF8C1A54F}" type="pres">
      <dgm:prSet presAssocID="{56F86CEE-4B22-4936-B9C9-6DD55654A9A2}" presName="parentText" presStyleLbl="alignNode1" presStyleIdx="4" presStyleCnt="5" custScaleX="204782">
        <dgm:presLayoutVars>
          <dgm:chMax val="1"/>
          <dgm:bulletEnabled val="1"/>
        </dgm:presLayoutVars>
      </dgm:prSet>
      <dgm:spPr/>
      <dgm:t>
        <a:bodyPr/>
        <a:lstStyle/>
        <a:p>
          <a:endParaRPr lang="en-AU"/>
        </a:p>
      </dgm:t>
    </dgm:pt>
    <dgm:pt modelId="{55D4FBB6-0931-446E-857F-11425678DAEC}" type="pres">
      <dgm:prSet presAssocID="{56F86CEE-4B22-4936-B9C9-6DD55654A9A2}" presName="descendantText" presStyleLbl="alignAcc1" presStyleIdx="4" presStyleCnt="5" custScaleX="86256" custLinFactNeighborX="166">
        <dgm:presLayoutVars>
          <dgm:bulletEnabled val="1"/>
        </dgm:presLayoutVars>
      </dgm:prSet>
      <dgm:spPr/>
      <dgm:t>
        <a:bodyPr/>
        <a:lstStyle/>
        <a:p>
          <a:endParaRPr lang="en-AU"/>
        </a:p>
      </dgm:t>
    </dgm:pt>
  </dgm:ptLst>
  <dgm:cxnLst>
    <dgm:cxn modelId="{84780314-55E0-4FEA-9602-9E32E565031A}" srcId="{81AAEA66-90EC-43E2-9BCC-9D4268F7E3DA}" destId="{099C9E76-882E-4AD7-BC96-FA9A47E44F7A}" srcOrd="2" destOrd="0" parTransId="{02DFB008-6B98-4181-BC41-1E29BEA36E48}" sibTransId="{5E805BEC-B335-4738-9357-A4698BCC0252}"/>
    <dgm:cxn modelId="{084BB7F8-6158-4AFF-AC01-08E92ECD8477}" type="presOf" srcId="{082664A7-4CA7-4C50-B07B-B193966CBCAA}" destId="{C98283E0-3D4E-4E3E-90FA-5BAC2DE44834}" srcOrd="0" destOrd="0" presId="urn:microsoft.com/office/officeart/2005/8/layout/chevron2"/>
    <dgm:cxn modelId="{9430BF1E-AC0A-45D3-BBBC-E89A6E9096B0}" srcId="{56F86CEE-4B22-4936-B9C9-6DD55654A9A2}" destId="{5B7C79D4-202E-46D1-8042-AB0FAA538552}" srcOrd="0" destOrd="0" parTransId="{BA89DBFB-8F9C-41AA-AE2C-AA8D9A8B353E}" sibTransId="{0181CB0A-4725-4A1A-B714-F0F522A487AB}"/>
    <dgm:cxn modelId="{A6DD8E07-4647-4397-9DE8-06DC83ACE813}" srcId="{56F86CEE-4B22-4936-B9C9-6DD55654A9A2}" destId="{8765889E-3777-46D8-835C-D649926C3653}" srcOrd="2" destOrd="0" parTransId="{5A4D3ED6-B4FC-45BC-9162-9C27891D2BB7}" sibTransId="{82C3D2FA-F3DA-4679-A959-8EC50F969A1D}"/>
    <dgm:cxn modelId="{FB2BDBB8-6B85-4AF5-A3B4-2D5306788E8E}" srcId="{D6A5DD32-A3BA-428B-A5E8-42B5AC7651C0}" destId="{36F17600-004F-4A64-A17F-D487BF47C262}" srcOrd="1" destOrd="0" parTransId="{402C6521-1B3E-4FBA-BE08-450E9EA6D1BC}" sibTransId="{1DF1C3BE-DAB4-4E2A-AEDE-7A16FBB8FC62}"/>
    <dgm:cxn modelId="{B8945BF2-EAF5-4411-ADB4-49320959EDA6}" type="presOf" srcId="{099C9E76-882E-4AD7-BC96-FA9A47E44F7A}" destId="{94AC103B-850F-4CBA-9CC8-DF1677BC3C58}" srcOrd="0" destOrd="2" presId="urn:microsoft.com/office/officeart/2005/8/layout/chevron2"/>
    <dgm:cxn modelId="{D1D729F4-FA37-45E7-8E5A-654F7EA7C913}" type="presOf" srcId="{81AAEA66-90EC-43E2-9BCC-9D4268F7E3DA}" destId="{F4AF1E94-F641-4A0A-953D-4B1D1E06CBFE}" srcOrd="0" destOrd="0" presId="urn:microsoft.com/office/officeart/2005/8/layout/chevron2"/>
    <dgm:cxn modelId="{C9991886-558D-4593-BD37-1E64E9B77CB7}" srcId="{81AAEA66-90EC-43E2-9BCC-9D4268F7E3DA}" destId="{C79CA484-1419-47D9-BE51-4CAF25BE5AA9}" srcOrd="1" destOrd="0" parTransId="{FEBA1834-6EE7-4B9C-875C-907FD281A870}" sibTransId="{94AF2799-A58E-4502-94E4-E035C0012508}"/>
    <dgm:cxn modelId="{A392D390-37AA-4984-850A-FD8A09B2CF0C}" srcId="{082664A7-4CA7-4C50-B07B-B193966CBCAA}" destId="{261A3DE7-B4D8-4D94-8CE0-E6D3D41FED40}" srcOrd="1" destOrd="0" parTransId="{B2F0F72B-0BE8-4033-AF14-5BE5A03E2956}" sibTransId="{17B6E2AF-A96B-49CB-9410-58538BD14126}"/>
    <dgm:cxn modelId="{8489573E-DBB0-4C50-8BB3-17B480C5A0D5}" type="presOf" srcId="{CE39D5EF-7507-4470-8EBC-4330F82CAF4C}" destId="{BCF9688E-CD5F-446A-9E4F-1925E188CAB9}" srcOrd="0" destOrd="1" presId="urn:microsoft.com/office/officeart/2005/8/layout/chevron2"/>
    <dgm:cxn modelId="{1400582B-FF8E-4BCB-B49E-0B497944374F}" srcId="{56F86CEE-4B22-4936-B9C9-6DD55654A9A2}" destId="{F940765D-DA59-4AC3-849F-1FACE588017C}" srcOrd="1" destOrd="0" parTransId="{007CF483-6AEA-4517-8D7B-9D33867E92F9}" sibTransId="{1834D493-70D8-4572-B142-9765BB4B241D}"/>
    <dgm:cxn modelId="{0C41E0DA-DA85-4F80-B681-B77230C8A60D}" type="presOf" srcId="{76486686-F127-459D-A6DC-199B06FA22B9}" destId="{BCF9688E-CD5F-446A-9E4F-1925E188CAB9}" srcOrd="0" destOrd="0" presId="urn:microsoft.com/office/officeart/2005/8/layout/chevron2"/>
    <dgm:cxn modelId="{75862BD5-C3D6-4103-8221-0AAEDAE0F909}" srcId="{D6A5DD32-A3BA-428B-A5E8-42B5AC7651C0}" destId="{56F86CEE-4B22-4936-B9C9-6DD55654A9A2}" srcOrd="4" destOrd="0" parTransId="{37E53FAB-15AD-4367-AC86-34924CE1D670}" sibTransId="{A261C119-CE62-4E82-9616-19E0F1FADF34}"/>
    <dgm:cxn modelId="{261BD3A5-BCFE-4048-85C0-1026B349087A}" type="presOf" srcId="{F940765D-DA59-4AC3-849F-1FACE588017C}" destId="{55D4FBB6-0931-446E-857F-11425678DAEC}" srcOrd="0" destOrd="1" presId="urn:microsoft.com/office/officeart/2005/8/layout/chevron2"/>
    <dgm:cxn modelId="{BFBB2928-962F-4D70-AD18-67CBDD4ECFEC}" srcId="{D6A5DD32-A3BA-428B-A5E8-42B5AC7651C0}" destId="{81AAEA66-90EC-43E2-9BCC-9D4268F7E3DA}" srcOrd="0" destOrd="0" parTransId="{4334997B-EB05-4FC4-B682-56E5BE369592}" sibTransId="{A40E28A5-9DA9-49F5-B4D3-0F84B84BD61A}"/>
    <dgm:cxn modelId="{942D6F5D-B043-4AA0-B8E4-49A4997E0638}" type="presOf" srcId="{B117414D-ECC0-4AA9-9423-4F37D310AD8D}" destId="{9C40E785-351B-43AC-A491-77C50EA5C19C}" srcOrd="0" destOrd="0" presId="urn:microsoft.com/office/officeart/2005/8/layout/chevron2"/>
    <dgm:cxn modelId="{ACCE7ECA-8EC1-4639-8A0E-71DAC97DDD47}" srcId="{81AAEA66-90EC-43E2-9BCC-9D4268F7E3DA}" destId="{6F1441F2-7CFF-4243-AB77-160C38E23253}" srcOrd="0" destOrd="0" parTransId="{135ED15C-5720-46D7-9FE3-9EDA4130CAA6}" sibTransId="{3C243BC1-1EE9-4ED9-99E5-E2B8F490AEFB}"/>
    <dgm:cxn modelId="{676A25A7-2670-44B8-AB14-C1198BF924BC}" type="presOf" srcId="{9047125F-AECE-4827-A006-AC4AD7872003}" destId="{14464B28-2C89-4039-9238-214EE6A68E51}" srcOrd="0" destOrd="2" presId="urn:microsoft.com/office/officeart/2005/8/layout/chevron2"/>
    <dgm:cxn modelId="{67505F19-036B-4A02-8B07-D7A742EA75BF}" type="presOf" srcId="{6F1441F2-7CFF-4243-AB77-160C38E23253}" destId="{94AC103B-850F-4CBA-9CC8-DF1677BC3C58}" srcOrd="0" destOrd="0" presId="urn:microsoft.com/office/officeart/2005/8/layout/chevron2"/>
    <dgm:cxn modelId="{9B999050-81F7-4E62-ACF8-5FF5B4C8225A}" srcId="{36F17600-004F-4A64-A17F-D487BF47C262}" destId="{9047125F-AECE-4827-A006-AC4AD7872003}" srcOrd="2" destOrd="0" parTransId="{3388C870-7A19-4C53-825D-CCED6D60C62C}" sibTransId="{9AF865DF-DEF2-4B57-9727-DCEDB5BAD447}"/>
    <dgm:cxn modelId="{AE071AE8-BF03-46CD-9EED-D5EDFD2677BC}" srcId="{D6A5DD32-A3BA-428B-A5E8-42B5AC7651C0}" destId="{082664A7-4CA7-4C50-B07B-B193966CBCAA}" srcOrd="2" destOrd="0" parTransId="{879EC3AD-6535-4FF7-9B83-B4A0A64A5F27}" sibTransId="{0C63EBC0-9348-48A5-BA96-8B7FAB28B8F7}"/>
    <dgm:cxn modelId="{E17522DE-57BA-4776-9F8B-272E88976B96}" srcId="{082664A7-4CA7-4C50-B07B-B193966CBCAA}" destId="{B117414D-ECC0-4AA9-9423-4F37D310AD8D}" srcOrd="0" destOrd="0" parTransId="{DD3B3DC7-514D-4C2B-9718-1BDE4020BFBA}" sibTransId="{628F1932-028F-4BB3-BEF2-F6C21E220BD3}"/>
    <dgm:cxn modelId="{193A18DC-6C81-4EBC-ABE0-F2F82783C65A}" type="presOf" srcId="{49406554-577C-46F5-9787-0B459B087FD6}" destId="{9C40E785-351B-43AC-A491-77C50EA5C19C}" srcOrd="0" destOrd="2" presId="urn:microsoft.com/office/officeart/2005/8/layout/chevron2"/>
    <dgm:cxn modelId="{3E37D18E-DF0F-43E3-BA51-7AF0B56D68E4}" type="presOf" srcId="{8765889E-3777-46D8-835C-D649926C3653}" destId="{55D4FBB6-0931-446E-857F-11425678DAEC}" srcOrd="0" destOrd="2" presId="urn:microsoft.com/office/officeart/2005/8/layout/chevron2"/>
    <dgm:cxn modelId="{570B785F-8436-4AFA-834A-2B9CE65B23DD}" type="presOf" srcId="{D703D87E-41F6-4082-8B49-2AC8F406309E}" destId="{6288D8A9-1FE7-48B3-9019-785ED1014895}" srcOrd="0" destOrd="0" presId="urn:microsoft.com/office/officeart/2005/8/layout/chevron2"/>
    <dgm:cxn modelId="{294FA41D-09D4-4FFD-878B-77554DC567A8}" type="presOf" srcId="{B1C2344A-4074-4F8D-886C-0B301F945207}" destId="{14464B28-2C89-4039-9238-214EE6A68E51}" srcOrd="0" destOrd="0" presId="urn:microsoft.com/office/officeart/2005/8/layout/chevron2"/>
    <dgm:cxn modelId="{E4ACEAA9-EFD8-4C90-8C6F-B15B541610F1}" type="presOf" srcId="{C79CA484-1419-47D9-BE51-4CAF25BE5AA9}" destId="{94AC103B-850F-4CBA-9CC8-DF1677BC3C58}" srcOrd="0" destOrd="1" presId="urn:microsoft.com/office/officeart/2005/8/layout/chevron2"/>
    <dgm:cxn modelId="{6D7975B9-2931-4818-86B1-3723795C1C6D}" type="presOf" srcId="{261A3DE7-B4D8-4D94-8CE0-E6D3D41FED40}" destId="{9C40E785-351B-43AC-A491-77C50EA5C19C}" srcOrd="0" destOrd="1" presId="urn:microsoft.com/office/officeart/2005/8/layout/chevron2"/>
    <dgm:cxn modelId="{F97F9DC4-95F6-4BDD-B1F6-DFAACE90642F}" srcId="{D703D87E-41F6-4082-8B49-2AC8F406309E}" destId="{CE39D5EF-7507-4470-8EBC-4330F82CAF4C}" srcOrd="1" destOrd="0" parTransId="{3D573AE2-567A-4113-991D-D14A45DDF4AD}" sibTransId="{CA87FF4C-5B08-4AB3-92A5-AA7F1E5CFBEC}"/>
    <dgm:cxn modelId="{DECB9C0F-0D32-41E4-B1DE-93BD518825A8}" type="presOf" srcId="{5B7C79D4-202E-46D1-8042-AB0FAA538552}" destId="{55D4FBB6-0931-446E-857F-11425678DAEC}" srcOrd="0" destOrd="0" presId="urn:microsoft.com/office/officeart/2005/8/layout/chevron2"/>
    <dgm:cxn modelId="{BCA063ED-3A7B-46B0-86B7-E3CF512E68B0}" type="presOf" srcId="{D3D40A89-E667-4B41-A275-77974890127D}" destId="{14464B28-2C89-4039-9238-214EE6A68E51}" srcOrd="0" destOrd="1" presId="urn:microsoft.com/office/officeart/2005/8/layout/chevron2"/>
    <dgm:cxn modelId="{3B060A50-F458-433D-8C23-044FE37D4C5A}" srcId="{082664A7-4CA7-4C50-B07B-B193966CBCAA}" destId="{49406554-577C-46F5-9787-0B459B087FD6}" srcOrd="2" destOrd="0" parTransId="{C1AD0A2C-DBC3-4A05-9C1F-0FCDD6F747F3}" sibTransId="{9F18FA50-ED79-4067-A207-5C0AF615019C}"/>
    <dgm:cxn modelId="{F4220920-67CD-4FB3-AA8F-2AE660DE1892}" type="presOf" srcId="{36F17600-004F-4A64-A17F-D487BF47C262}" destId="{5F51D3D4-69DC-4422-B612-3B13750E7FCB}" srcOrd="0" destOrd="0" presId="urn:microsoft.com/office/officeart/2005/8/layout/chevron2"/>
    <dgm:cxn modelId="{0505896A-E5B8-4C2E-9358-1F80DCAC7515}" type="presOf" srcId="{D6A5DD32-A3BA-428B-A5E8-42B5AC7651C0}" destId="{5F862F34-EFA3-4CC9-B56F-71710BBF5110}" srcOrd="0" destOrd="0" presId="urn:microsoft.com/office/officeart/2005/8/layout/chevron2"/>
    <dgm:cxn modelId="{FA1D1410-AA34-4489-A554-0D714B59B80B}" srcId="{36F17600-004F-4A64-A17F-D487BF47C262}" destId="{B1C2344A-4074-4F8D-886C-0B301F945207}" srcOrd="0" destOrd="0" parTransId="{7AA694FE-59D3-4F62-8DF5-3BE768A78F2E}" sibTransId="{C78F2742-1DEC-420D-B6D2-1EE06E8C42EF}"/>
    <dgm:cxn modelId="{3C2CC5BB-7BEA-4373-9F22-2245486836EE}" srcId="{D703D87E-41F6-4082-8B49-2AC8F406309E}" destId="{CA0EB3DE-B0A2-445B-96E9-B976FBE49127}" srcOrd="2" destOrd="0" parTransId="{AC857568-BD27-4E56-B454-449B31933E23}" sibTransId="{6AE2A9EA-FEE9-4BC1-805B-6CD0343B8964}"/>
    <dgm:cxn modelId="{302DD416-70BF-431A-8F09-EDD45B739CB0}" srcId="{D703D87E-41F6-4082-8B49-2AC8F406309E}" destId="{76486686-F127-459D-A6DC-199B06FA22B9}" srcOrd="0" destOrd="0" parTransId="{EA1C2721-3F7F-49A7-BC7D-85E7A4152EA5}" sibTransId="{22EE434A-502C-4567-A9B1-B391CA3F6515}"/>
    <dgm:cxn modelId="{070CADCD-FCED-4D51-BDBE-7ED1C622CE32}" type="presOf" srcId="{CA0EB3DE-B0A2-445B-96E9-B976FBE49127}" destId="{BCF9688E-CD5F-446A-9E4F-1925E188CAB9}" srcOrd="0" destOrd="2" presId="urn:microsoft.com/office/officeart/2005/8/layout/chevron2"/>
    <dgm:cxn modelId="{096793E4-6C04-4394-8094-511D5EB8CC56}" srcId="{D6A5DD32-A3BA-428B-A5E8-42B5AC7651C0}" destId="{D703D87E-41F6-4082-8B49-2AC8F406309E}" srcOrd="3" destOrd="0" parTransId="{5BBBFE0B-2947-4C22-B3EF-1CDBE0BFC231}" sibTransId="{F1809634-709E-49A1-AD55-C838AAAF5EA1}"/>
    <dgm:cxn modelId="{8FD0DCDD-DFB5-4914-8919-FD5C09EF4D3E}" srcId="{36F17600-004F-4A64-A17F-D487BF47C262}" destId="{D3D40A89-E667-4B41-A275-77974890127D}" srcOrd="1" destOrd="0" parTransId="{B2833A34-9B83-4E3F-A269-D8EDC68B26B9}" sibTransId="{F1EBD421-9D8C-4155-A4B8-A2729C0B9C85}"/>
    <dgm:cxn modelId="{8C5DCE88-B2AE-40D3-A8D5-7C10CFC75B1B}" type="presOf" srcId="{56F86CEE-4B22-4936-B9C9-6DD55654A9A2}" destId="{7064F7F5-FA42-4EC2-9AEB-8A5FF8C1A54F}" srcOrd="0" destOrd="0" presId="urn:microsoft.com/office/officeart/2005/8/layout/chevron2"/>
    <dgm:cxn modelId="{B0B7EC62-E6EC-4AF5-97B4-D812F5FF9197}" type="presParOf" srcId="{5F862F34-EFA3-4CC9-B56F-71710BBF5110}" destId="{C71522B6-CA8D-4B69-BDD3-E106872C3123}" srcOrd="0" destOrd="0" presId="urn:microsoft.com/office/officeart/2005/8/layout/chevron2"/>
    <dgm:cxn modelId="{855DBA05-AF92-42C1-8EA1-C95D9279F51A}" type="presParOf" srcId="{C71522B6-CA8D-4B69-BDD3-E106872C3123}" destId="{F4AF1E94-F641-4A0A-953D-4B1D1E06CBFE}" srcOrd="0" destOrd="0" presId="urn:microsoft.com/office/officeart/2005/8/layout/chevron2"/>
    <dgm:cxn modelId="{18F4B795-1FE8-4699-912B-ABE15408E870}" type="presParOf" srcId="{C71522B6-CA8D-4B69-BDD3-E106872C3123}" destId="{94AC103B-850F-4CBA-9CC8-DF1677BC3C58}" srcOrd="1" destOrd="0" presId="urn:microsoft.com/office/officeart/2005/8/layout/chevron2"/>
    <dgm:cxn modelId="{BE5BAA71-EFEB-423D-9D4D-912F90A1D5EF}" type="presParOf" srcId="{5F862F34-EFA3-4CC9-B56F-71710BBF5110}" destId="{946F3087-4ED5-4F4A-A3A6-5D73F04BEA01}" srcOrd="1" destOrd="0" presId="urn:microsoft.com/office/officeart/2005/8/layout/chevron2"/>
    <dgm:cxn modelId="{1A459D3B-D60C-490F-9A59-C0014AEF72BB}" type="presParOf" srcId="{5F862F34-EFA3-4CC9-B56F-71710BBF5110}" destId="{ED10C06E-1262-42B2-9753-0657DF9676D9}" srcOrd="2" destOrd="0" presId="urn:microsoft.com/office/officeart/2005/8/layout/chevron2"/>
    <dgm:cxn modelId="{EA4BA5B8-6A81-4B7D-90A0-9A8FAE675B0C}" type="presParOf" srcId="{ED10C06E-1262-42B2-9753-0657DF9676D9}" destId="{5F51D3D4-69DC-4422-B612-3B13750E7FCB}" srcOrd="0" destOrd="0" presId="urn:microsoft.com/office/officeart/2005/8/layout/chevron2"/>
    <dgm:cxn modelId="{1E5219AB-EF24-4560-8FD5-47CD3FE6F117}" type="presParOf" srcId="{ED10C06E-1262-42B2-9753-0657DF9676D9}" destId="{14464B28-2C89-4039-9238-214EE6A68E51}" srcOrd="1" destOrd="0" presId="urn:microsoft.com/office/officeart/2005/8/layout/chevron2"/>
    <dgm:cxn modelId="{658F3466-7D2A-43F7-B43D-63B011D27B02}" type="presParOf" srcId="{5F862F34-EFA3-4CC9-B56F-71710BBF5110}" destId="{EA37BA6E-AF73-404F-BE26-41F083C96BDC}" srcOrd="3" destOrd="0" presId="urn:microsoft.com/office/officeart/2005/8/layout/chevron2"/>
    <dgm:cxn modelId="{F33C6D4A-0018-470D-BA25-16A3B7AF5327}" type="presParOf" srcId="{5F862F34-EFA3-4CC9-B56F-71710BBF5110}" destId="{6089A339-5F6C-4F8C-9EB4-433C6228C231}" srcOrd="4" destOrd="0" presId="urn:microsoft.com/office/officeart/2005/8/layout/chevron2"/>
    <dgm:cxn modelId="{6C2D436A-0CA9-4670-94C2-267D7722A2CE}" type="presParOf" srcId="{6089A339-5F6C-4F8C-9EB4-433C6228C231}" destId="{C98283E0-3D4E-4E3E-90FA-5BAC2DE44834}" srcOrd="0" destOrd="0" presId="urn:microsoft.com/office/officeart/2005/8/layout/chevron2"/>
    <dgm:cxn modelId="{E04554DD-F7D3-4295-AD6E-6F4A16187C8E}" type="presParOf" srcId="{6089A339-5F6C-4F8C-9EB4-433C6228C231}" destId="{9C40E785-351B-43AC-A491-77C50EA5C19C}" srcOrd="1" destOrd="0" presId="urn:microsoft.com/office/officeart/2005/8/layout/chevron2"/>
    <dgm:cxn modelId="{EF5D54BE-B527-43A8-ACBB-948389BC3B61}" type="presParOf" srcId="{5F862F34-EFA3-4CC9-B56F-71710BBF5110}" destId="{AFEBA4A9-7907-4E53-83FE-BBC0247B1C70}" srcOrd="5" destOrd="0" presId="urn:microsoft.com/office/officeart/2005/8/layout/chevron2"/>
    <dgm:cxn modelId="{400503DE-5EC8-42CB-BFAA-F55828A04CF6}" type="presParOf" srcId="{5F862F34-EFA3-4CC9-B56F-71710BBF5110}" destId="{E98E9DD1-4158-4BDA-A59C-2A7F4244C17C}" srcOrd="6" destOrd="0" presId="urn:microsoft.com/office/officeart/2005/8/layout/chevron2"/>
    <dgm:cxn modelId="{833565AE-AA9D-47BD-8889-972DE40A9BF3}" type="presParOf" srcId="{E98E9DD1-4158-4BDA-A59C-2A7F4244C17C}" destId="{6288D8A9-1FE7-48B3-9019-785ED1014895}" srcOrd="0" destOrd="0" presId="urn:microsoft.com/office/officeart/2005/8/layout/chevron2"/>
    <dgm:cxn modelId="{58DD4CCD-2CDE-4DB9-8193-FA2D1075D057}" type="presParOf" srcId="{E98E9DD1-4158-4BDA-A59C-2A7F4244C17C}" destId="{BCF9688E-CD5F-446A-9E4F-1925E188CAB9}" srcOrd="1" destOrd="0" presId="urn:microsoft.com/office/officeart/2005/8/layout/chevron2"/>
    <dgm:cxn modelId="{80B15569-26F9-47B5-A065-FC25DFFA6F6B}" type="presParOf" srcId="{5F862F34-EFA3-4CC9-B56F-71710BBF5110}" destId="{D55F687E-7C57-4FED-8847-66300CD1213E}" srcOrd="7" destOrd="0" presId="urn:microsoft.com/office/officeart/2005/8/layout/chevron2"/>
    <dgm:cxn modelId="{1EFD48CB-1BAD-4C08-B0E8-1D42A6256E8B}" type="presParOf" srcId="{5F862F34-EFA3-4CC9-B56F-71710BBF5110}" destId="{A3DD1479-757D-4B46-9494-27D1C322CE0C}" srcOrd="8" destOrd="0" presId="urn:microsoft.com/office/officeart/2005/8/layout/chevron2"/>
    <dgm:cxn modelId="{0AAB4C3B-BCBC-484E-B0C9-FA26E318D7B8}" type="presParOf" srcId="{A3DD1479-757D-4B46-9494-27D1C322CE0C}" destId="{7064F7F5-FA42-4EC2-9AEB-8A5FF8C1A54F}" srcOrd="0" destOrd="0" presId="urn:microsoft.com/office/officeart/2005/8/layout/chevron2"/>
    <dgm:cxn modelId="{0CA40B6A-D25E-424E-9516-8AD1F6293A34}" type="presParOf" srcId="{A3DD1479-757D-4B46-9494-27D1C322CE0C}" destId="{55D4FBB6-0931-446E-857F-11425678DAEC}" srcOrd="1" destOrd="0" presId="urn:microsoft.com/office/officeart/2005/8/layout/chevr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33069F-6320-4458-AD5D-B232DB333488}">
      <dsp:nvSpPr>
        <dsp:cNvPr id="0" name=""/>
        <dsp:cNvSpPr/>
      </dsp:nvSpPr>
      <dsp:spPr>
        <a:xfrm rot="5400000">
          <a:off x="712560" y="784060"/>
          <a:ext cx="1225113" cy="147700"/>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E66EF6-3A53-4ACD-97DF-FC9EE4CDC584}">
      <dsp:nvSpPr>
        <dsp:cNvPr id="0" name=""/>
        <dsp:cNvSpPr/>
      </dsp:nvSpPr>
      <dsp:spPr>
        <a:xfrm>
          <a:off x="993198" y="0"/>
          <a:ext cx="1641117" cy="984670"/>
        </a:xfrm>
        <a:prstGeom prst="roundRect">
          <a:avLst>
            <a:gd name="adj" fmla="val 10000"/>
          </a:avLst>
        </a:prstGeom>
        <a:solidFill>
          <a:schemeClr val="accent2">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Expenditure guidelines</a:t>
          </a:r>
          <a:endParaRPr lang="en-AU" sz="1600" kern="1200" dirty="0"/>
        </a:p>
      </dsp:txBody>
      <dsp:txXfrm>
        <a:off x="1022038" y="28840"/>
        <a:ext cx="1583437" cy="926990"/>
      </dsp:txXfrm>
    </dsp:sp>
    <dsp:sp modelId="{F2F8839E-3567-4367-9D67-A30696D5089B}">
      <dsp:nvSpPr>
        <dsp:cNvPr id="0" name=""/>
        <dsp:cNvSpPr/>
      </dsp:nvSpPr>
      <dsp:spPr>
        <a:xfrm rot="5400000">
          <a:off x="713394" y="2015732"/>
          <a:ext cx="1223446" cy="147700"/>
        </a:xfrm>
        <a:prstGeom prst="rect">
          <a:avLst/>
        </a:prstGeom>
        <a:solidFill>
          <a:schemeClr val="accent2">
            <a:hueOff val="-906720"/>
            <a:satOff val="524"/>
            <a:lumOff val="-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5C84E-E0FD-4753-9E8C-3C80E7C61C2B}">
      <dsp:nvSpPr>
        <dsp:cNvPr id="0" name=""/>
        <dsp:cNvSpPr/>
      </dsp:nvSpPr>
      <dsp:spPr>
        <a:xfrm>
          <a:off x="993198" y="1232505"/>
          <a:ext cx="1641117" cy="984670"/>
        </a:xfrm>
        <a:prstGeom prst="roundRect">
          <a:avLst>
            <a:gd name="adj" fmla="val 10000"/>
          </a:avLst>
        </a:prstGeom>
        <a:solidFill>
          <a:schemeClr val="accent2">
            <a:hueOff val="-824291"/>
            <a:satOff val="476"/>
            <a:lumOff val="-873"/>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F&amp;A start</a:t>
          </a:r>
          <a:endParaRPr lang="en-AU" sz="1600" kern="1200" dirty="0"/>
        </a:p>
      </dsp:txBody>
      <dsp:txXfrm>
        <a:off x="1022038" y="1261345"/>
        <a:ext cx="1583437" cy="926990"/>
      </dsp:txXfrm>
    </dsp:sp>
    <dsp:sp modelId="{B9B45EAF-28EB-4DD7-8B93-F647A2377674}">
      <dsp:nvSpPr>
        <dsp:cNvPr id="0" name=""/>
        <dsp:cNvSpPr/>
      </dsp:nvSpPr>
      <dsp:spPr>
        <a:xfrm rot="5400000">
          <a:off x="713394" y="3246570"/>
          <a:ext cx="1223446" cy="147700"/>
        </a:xfrm>
        <a:prstGeom prst="rect">
          <a:avLst/>
        </a:prstGeom>
        <a:solidFill>
          <a:schemeClr val="accent2">
            <a:hueOff val="-1813441"/>
            <a:satOff val="1047"/>
            <a:lumOff val="-192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37F458-6559-489A-9B4B-00A0E44666B9}">
      <dsp:nvSpPr>
        <dsp:cNvPr id="0" name=""/>
        <dsp:cNvSpPr/>
      </dsp:nvSpPr>
      <dsp:spPr>
        <a:xfrm>
          <a:off x="993198" y="2463343"/>
          <a:ext cx="1641117" cy="984670"/>
        </a:xfrm>
        <a:prstGeom prst="roundRect">
          <a:avLst>
            <a:gd name="adj" fmla="val 10000"/>
          </a:avLst>
        </a:prstGeom>
        <a:solidFill>
          <a:schemeClr val="accent2">
            <a:hueOff val="-1648582"/>
            <a:satOff val="952"/>
            <a:lumOff val="-1747"/>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F&amp;A finish</a:t>
          </a:r>
          <a:endParaRPr lang="en-AU" sz="1600" kern="1200" dirty="0"/>
        </a:p>
      </dsp:txBody>
      <dsp:txXfrm>
        <a:off x="1022038" y="2492183"/>
        <a:ext cx="1583437" cy="926990"/>
      </dsp:txXfrm>
    </dsp:sp>
    <dsp:sp modelId="{0F679576-A3B0-4A39-B011-AA23145708ED}">
      <dsp:nvSpPr>
        <dsp:cNvPr id="0" name=""/>
        <dsp:cNvSpPr/>
      </dsp:nvSpPr>
      <dsp:spPr>
        <a:xfrm>
          <a:off x="1328813" y="3861989"/>
          <a:ext cx="2175295" cy="147700"/>
        </a:xfrm>
        <a:prstGeom prst="rect">
          <a:avLst/>
        </a:prstGeom>
        <a:solidFill>
          <a:schemeClr val="accent2">
            <a:hueOff val="-2720161"/>
            <a:satOff val="1571"/>
            <a:lumOff val="-288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31612BD-1A44-48E7-8689-075DE0C8A09F}">
      <dsp:nvSpPr>
        <dsp:cNvPr id="0" name=""/>
        <dsp:cNvSpPr/>
      </dsp:nvSpPr>
      <dsp:spPr>
        <a:xfrm>
          <a:off x="993198" y="3694182"/>
          <a:ext cx="1641117" cy="984670"/>
        </a:xfrm>
        <a:prstGeom prst="roundRect">
          <a:avLst>
            <a:gd name="adj" fmla="val 10000"/>
          </a:avLst>
        </a:prstGeom>
        <a:solidFill>
          <a:schemeClr val="accent2">
            <a:hueOff val="-2472873"/>
            <a:satOff val="1428"/>
            <a:lumOff val="-262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NSP method notification</a:t>
          </a:r>
          <a:endParaRPr lang="en-AU" sz="1600" kern="1200" dirty="0"/>
        </a:p>
      </dsp:txBody>
      <dsp:txXfrm>
        <a:off x="1022038" y="3723022"/>
        <a:ext cx="1583437" cy="926990"/>
      </dsp:txXfrm>
    </dsp:sp>
    <dsp:sp modelId="{D06E0809-84BE-49E2-838B-3227FAD033B8}">
      <dsp:nvSpPr>
        <dsp:cNvPr id="0" name=""/>
        <dsp:cNvSpPr/>
      </dsp:nvSpPr>
      <dsp:spPr>
        <a:xfrm rot="16200000">
          <a:off x="2896081" y="3246570"/>
          <a:ext cx="1223446" cy="147700"/>
        </a:xfrm>
        <a:prstGeom prst="rect">
          <a:avLst/>
        </a:prstGeom>
        <a:solidFill>
          <a:schemeClr val="accent2">
            <a:hueOff val="-3626881"/>
            <a:satOff val="2094"/>
            <a:lumOff val="-38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6F2397-5AAA-4254-817D-C5E11FCD131C}">
      <dsp:nvSpPr>
        <dsp:cNvPr id="0" name=""/>
        <dsp:cNvSpPr/>
      </dsp:nvSpPr>
      <dsp:spPr>
        <a:xfrm>
          <a:off x="3175885" y="3694182"/>
          <a:ext cx="1641117" cy="984670"/>
        </a:xfrm>
        <a:prstGeom prst="roundRect">
          <a:avLst>
            <a:gd name="adj" fmla="val 10000"/>
          </a:avLst>
        </a:prstGeom>
        <a:solidFill>
          <a:schemeClr val="accent2">
            <a:hueOff val="-3297165"/>
            <a:satOff val="1904"/>
            <a:lumOff val="-3493"/>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NSP proposal</a:t>
          </a:r>
          <a:endParaRPr lang="en-AU" sz="1600" kern="1200" dirty="0"/>
        </a:p>
      </dsp:txBody>
      <dsp:txXfrm>
        <a:off x="3204725" y="3723022"/>
        <a:ext cx="1583437" cy="926990"/>
      </dsp:txXfrm>
    </dsp:sp>
    <dsp:sp modelId="{A54AF837-0EA4-4A28-B64A-7B40C84A90BA}">
      <dsp:nvSpPr>
        <dsp:cNvPr id="0" name=""/>
        <dsp:cNvSpPr/>
      </dsp:nvSpPr>
      <dsp:spPr>
        <a:xfrm rot="16200000">
          <a:off x="2896081" y="2015732"/>
          <a:ext cx="1223446" cy="147700"/>
        </a:xfrm>
        <a:prstGeom prst="rect">
          <a:avLst/>
        </a:prstGeom>
        <a:solidFill>
          <a:schemeClr val="accent2">
            <a:hueOff val="-4533601"/>
            <a:satOff val="2618"/>
            <a:lumOff val="-480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3EA723-7C1D-49DD-B756-18A2A5B6C4A0}">
      <dsp:nvSpPr>
        <dsp:cNvPr id="0" name=""/>
        <dsp:cNvSpPr/>
      </dsp:nvSpPr>
      <dsp:spPr>
        <a:xfrm>
          <a:off x="3175885" y="2463343"/>
          <a:ext cx="1641117" cy="984670"/>
        </a:xfrm>
        <a:prstGeom prst="roundRect">
          <a:avLst>
            <a:gd name="adj" fmla="val 10000"/>
          </a:avLst>
        </a:prstGeom>
        <a:solidFill>
          <a:schemeClr val="accent2">
            <a:hueOff val="-4121456"/>
            <a:satOff val="2380"/>
            <a:lumOff val="-4367"/>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AER issues paper</a:t>
          </a:r>
          <a:endParaRPr lang="en-AU" sz="1600" kern="1200" dirty="0"/>
        </a:p>
      </dsp:txBody>
      <dsp:txXfrm>
        <a:off x="3204725" y="2492183"/>
        <a:ext cx="1583437" cy="926990"/>
      </dsp:txXfrm>
    </dsp:sp>
    <dsp:sp modelId="{BE8EC317-373E-4615-A30B-9593A48AE472}">
      <dsp:nvSpPr>
        <dsp:cNvPr id="0" name=""/>
        <dsp:cNvSpPr/>
      </dsp:nvSpPr>
      <dsp:spPr>
        <a:xfrm rot="16200000">
          <a:off x="2896081" y="784893"/>
          <a:ext cx="1223446" cy="147700"/>
        </a:xfrm>
        <a:prstGeom prst="rect">
          <a:avLst/>
        </a:prstGeom>
        <a:solidFill>
          <a:schemeClr val="accent2">
            <a:hueOff val="-5440322"/>
            <a:satOff val="3142"/>
            <a:lumOff val="-576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E5EA8E5-52A7-438D-AF69-BEC7D2B9ACAF}">
      <dsp:nvSpPr>
        <dsp:cNvPr id="0" name=""/>
        <dsp:cNvSpPr/>
      </dsp:nvSpPr>
      <dsp:spPr>
        <a:xfrm>
          <a:off x="3175885" y="1232505"/>
          <a:ext cx="1641117" cy="984670"/>
        </a:xfrm>
        <a:prstGeom prst="roundRect">
          <a:avLst>
            <a:gd name="adj" fmla="val 10000"/>
          </a:avLst>
        </a:prstGeom>
        <a:solidFill>
          <a:schemeClr val="accent2">
            <a:hueOff val="-4945747"/>
            <a:satOff val="2856"/>
            <a:lumOff val="-524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Stakeholder subs</a:t>
          </a:r>
          <a:endParaRPr lang="en-AU" sz="1600" kern="1200" dirty="0"/>
        </a:p>
      </dsp:txBody>
      <dsp:txXfrm>
        <a:off x="3204725" y="1261345"/>
        <a:ext cx="1583437" cy="926990"/>
      </dsp:txXfrm>
    </dsp:sp>
    <dsp:sp modelId="{975BA1DC-6AFA-4323-8D9E-6A33042F8412}">
      <dsp:nvSpPr>
        <dsp:cNvPr id="0" name=""/>
        <dsp:cNvSpPr/>
      </dsp:nvSpPr>
      <dsp:spPr>
        <a:xfrm>
          <a:off x="3511500" y="169474"/>
          <a:ext cx="2175295" cy="147700"/>
        </a:xfrm>
        <a:prstGeom prst="rect">
          <a:avLst/>
        </a:prstGeom>
        <a:solidFill>
          <a:schemeClr val="accent2">
            <a:hueOff val="-6347042"/>
            <a:satOff val="3665"/>
            <a:lumOff val="-672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AC4205-3B80-481C-AE8B-45CDB6AC6B55}">
      <dsp:nvSpPr>
        <dsp:cNvPr id="0" name=""/>
        <dsp:cNvSpPr/>
      </dsp:nvSpPr>
      <dsp:spPr>
        <a:xfrm>
          <a:off x="3175885" y="1667"/>
          <a:ext cx="1641117" cy="984670"/>
        </a:xfrm>
        <a:prstGeom prst="roundRect">
          <a:avLst>
            <a:gd name="adj" fmla="val 10000"/>
          </a:avLst>
        </a:prstGeom>
        <a:solidFill>
          <a:schemeClr val="accent2">
            <a:hueOff val="-5770038"/>
            <a:satOff val="3332"/>
            <a:lumOff val="-6114"/>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AER Draft decision</a:t>
          </a:r>
          <a:endParaRPr lang="en-AU" sz="1600" kern="1200" dirty="0"/>
        </a:p>
      </dsp:txBody>
      <dsp:txXfrm>
        <a:off x="3204725" y="30507"/>
        <a:ext cx="1583437" cy="926990"/>
      </dsp:txXfrm>
    </dsp:sp>
    <dsp:sp modelId="{F64B1CB8-3ABC-48AB-B7C7-738CBA6EBD69}">
      <dsp:nvSpPr>
        <dsp:cNvPr id="0" name=""/>
        <dsp:cNvSpPr/>
      </dsp:nvSpPr>
      <dsp:spPr>
        <a:xfrm rot="5400000">
          <a:off x="5078767" y="784893"/>
          <a:ext cx="1223446" cy="147700"/>
        </a:xfrm>
        <a:prstGeom prst="rect">
          <a:avLst/>
        </a:prstGeom>
        <a:solidFill>
          <a:schemeClr val="accent2">
            <a:hueOff val="-7253762"/>
            <a:satOff val="4189"/>
            <a:lumOff val="-7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82DD68-8D45-4BCE-A0CB-694EFEDE32D4}">
      <dsp:nvSpPr>
        <dsp:cNvPr id="0" name=""/>
        <dsp:cNvSpPr/>
      </dsp:nvSpPr>
      <dsp:spPr>
        <a:xfrm>
          <a:off x="5358571" y="1667"/>
          <a:ext cx="1641117" cy="984670"/>
        </a:xfrm>
        <a:prstGeom prst="roundRect">
          <a:avLst>
            <a:gd name="adj" fmla="val 10000"/>
          </a:avLst>
        </a:prstGeom>
        <a:solidFill>
          <a:schemeClr val="accent2">
            <a:hueOff val="-6594329"/>
            <a:satOff val="3808"/>
            <a:lumOff val="-6987"/>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Revised proposal</a:t>
          </a:r>
          <a:endParaRPr lang="en-AU" sz="1600" kern="1200" dirty="0"/>
        </a:p>
      </dsp:txBody>
      <dsp:txXfrm>
        <a:off x="5387411" y="30507"/>
        <a:ext cx="1583437" cy="926990"/>
      </dsp:txXfrm>
    </dsp:sp>
    <dsp:sp modelId="{CC0F039E-C04A-4031-9D3A-A62A265E37CC}">
      <dsp:nvSpPr>
        <dsp:cNvPr id="0" name=""/>
        <dsp:cNvSpPr/>
      </dsp:nvSpPr>
      <dsp:spPr>
        <a:xfrm rot="5400000">
          <a:off x="5078767" y="2015732"/>
          <a:ext cx="1223446" cy="147700"/>
        </a:xfrm>
        <a:prstGeom prst="rect">
          <a:avLst/>
        </a:prstGeom>
        <a:solidFill>
          <a:schemeClr val="accent2">
            <a:hueOff val="-8160482"/>
            <a:satOff val="4712"/>
            <a:lumOff val="-864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8BB8D8-70E6-4104-AD69-C0517C8580CD}">
      <dsp:nvSpPr>
        <dsp:cNvPr id="0" name=""/>
        <dsp:cNvSpPr/>
      </dsp:nvSpPr>
      <dsp:spPr>
        <a:xfrm>
          <a:off x="5358571" y="1232505"/>
          <a:ext cx="1641117" cy="984670"/>
        </a:xfrm>
        <a:prstGeom prst="roundRect">
          <a:avLst>
            <a:gd name="adj" fmla="val 10000"/>
          </a:avLst>
        </a:prstGeom>
        <a:solidFill>
          <a:schemeClr val="accent2">
            <a:hueOff val="-7418620"/>
            <a:satOff val="4284"/>
            <a:lumOff val="-786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Stakeholder subs</a:t>
          </a:r>
          <a:endParaRPr lang="en-AU" sz="1600" kern="1200" dirty="0"/>
        </a:p>
      </dsp:txBody>
      <dsp:txXfrm>
        <a:off x="5387411" y="1261345"/>
        <a:ext cx="1583437" cy="926990"/>
      </dsp:txXfrm>
    </dsp:sp>
    <dsp:sp modelId="{F4A27C58-D892-4101-A327-252F6765CABF}">
      <dsp:nvSpPr>
        <dsp:cNvPr id="0" name=""/>
        <dsp:cNvSpPr/>
      </dsp:nvSpPr>
      <dsp:spPr>
        <a:xfrm rot="5400000">
          <a:off x="5078767" y="3246570"/>
          <a:ext cx="1223446" cy="147700"/>
        </a:xfrm>
        <a:prstGeom prst="rect">
          <a:avLst/>
        </a:prstGeom>
        <a:solidFill>
          <a:schemeClr val="accent2">
            <a:hueOff val="-9067202"/>
            <a:satOff val="5236"/>
            <a:lumOff val="-960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5643F6-43CE-48A9-8B51-E742EF0DE62A}">
      <dsp:nvSpPr>
        <dsp:cNvPr id="0" name=""/>
        <dsp:cNvSpPr/>
      </dsp:nvSpPr>
      <dsp:spPr>
        <a:xfrm>
          <a:off x="5358571" y="2463343"/>
          <a:ext cx="1641117" cy="984670"/>
        </a:xfrm>
        <a:prstGeom prst="roundRect">
          <a:avLst>
            <a:gd name="adj" fmla="val 10000"/>
          </a:avLst>
        </a:prstGeom>
        <a:solidFill>
          <a:schemeClr val="accent2">
            <a:hueOff val="-8242912"/>
            <a:satOff val="4760"/>
            <a:lumOff val="-8734"/>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AER final decision</a:t>
          </a:r>
          <a:endParaRPr lang="en-AU" sz="1600" kern="1200" dirty="0"/>
        </a:p>
      </dsp:txBody>
      <dsp:txXfrm>
        <a:off x="5387411" y="2492183"/>
        <a:ext cx="1583437" cy="926990"/>
      </dsp:txXfrm>
    </dsp:sp>
    <dsp:sp modelId="{9178AA93-38F9-430F-8E5E-BBC6C5E3E18B}">
      <dsp:nvSpPr>
        <dsp:cNvPr id="0" name=""/>
        <dsp:cNvSpPr/>
      </dsp:nvSpPr>
      <dsp:spPr>
        <a:xfrm>
          <a:off x="5358571" y="3694182"/>
          <a:ext cx="1641117" cy="984670"/>
        </a:xfrm>
        <a:prstGeom prst="roundRect">
          <a:avLst>
            <a:gd name="adj" fmla="val 10000"/>
          </a:avLst>
        </a:prstGeom>
        <a:solidFill>
          <a:schemeClr val="accent2">
            <a:hueOff val="-9067202"/>
            <a:satOff val="5236"/>
            <a:lumOff val="-9607"/>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AU" sz="1600" kern="1200" dirty="0" smtClean="0"/>
            <a:t>Determination takes effect</a:t>
          </a:r>
          <a:endParaRPr lang="en-AU" sz="1600" kern="1200" dirty="0"/>
        </a:p>
      </dsp:txBody>
      <dsp:txXfrm>
        <a:off x="5387411" y="3723022"/>
        <a:ext cx="1583437" cy="9269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8D7424-BAD1-4313-B0A6-B724A94F03F0}">
      <dsp:nvSpPr>
        <dsp:cNvPr id="0" name=""/>
        <dsp:cNvSpPr/>
      </dsp:nvSpPr>
      <dsp:spPr>
        <a:xfrm>
          <a:off x="3937" y="0"/>
          <a:ext cx="8057020" cy="576064"/>
        </a:xfrm>
        <a:prstGeom prst="chevron">
          <a:avLst/>
        </a:prstGeom>
        <a:solidFill>
          <a:srgbClr val="B7C476"/>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lvl="0" algn="ctr" defTabSz="1422400">
            <a:lnSpc>
              <a:spcPct val="90000"/>
            </a:lnSpc>
            <a:spcBef>
              <a:spcPct val="0"/>
            </a:spcBef>
            <a:spcAft>
              <a:spcPct val="35000"/>
            </a:spcAft>
          </a:pPr>
          <a:r>
            <a:rPr lang="en-AU" sz="3200" kern="1200" dirty="0" smtClean="0">
              <a:latin typeface="Arial" pitchFamily="34" charset="0"/>
              <a:cs typeface="Arial" pitchFamily="34" charset="0"/>
            </a:rPr>
            <a:t>Annual Benchmarking Reports</a:t>
          </a:r>
        </a:p>
      </dsp:txBody>
      <dsp:txXfrm>
        <a:off x="291969" y="0"/>
        <a:ext cx="7480956" cy="5760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A1FAC-3895-491C-83B9-94DD9E4A7C8A}">
      <dsp:nvSpPr>
        <dsp:cNvPr id="0" name=""/>
        <dsp:cNvSpPr/>
      </dsp:nvSpPr>
      <dsp:spPr>
        <a:xfrm>
          <a:off x="2429" y="1028276"/>
          <a:ext cx="2959519" cy="1183807"/>
        </a:xfrm>
        <a:prstGeom prst="chevron">
          <a:avLst/>
        </a:prstGeom>
        <a:solidFill>
          <a:srgbClr val="E37F57"/>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AU" sz="2400" kern="1200" dirty="0" smtClean="0">
              <a:latin typeface="Arial" pitchFamily="34" charset="0"/>
              <a:cs typeface="Arial" pitchFamily="34" charset="0"/>
            </a:rPr>
            <a:t>First Pass</a:t>
          </a:r>
          <a:endParaRPr lang="en-AU" sz="2400" kern="1200" dirty="0">
            <a:latin typeface="Arial" pitchFamily="34" charset="0"/>
            <a:cs typeface="Arial" pitchFamily="34" charset="0"/>
          </a:endParaRPr>
        </a:p>
      </dsp:txBody>
      <dsp:txXfrm>
        <a:off x="594333" y="1028276"/>
        <a:ext cx="1775712" cy="1183807"/>
      </dsp:txXfrm>
    </dsp:sp>
    <dsp:sp modelId="{40A21755-CFBE-427D-9F74-4A4AB360035F}">
      <dsp:nvSpPr>
        <dsp:cNvPr id="0" name=""/>
        <dsp:cNvSpPr/>
      </dsp:nvSpPr>
      <dsp:spPr>
        <a:xfrm>
          <a:off x="2665996" y="1028276"/>
          <a:ext cx="2959519" cy="1183807"/>
        </a:xfrm>
        <a:prstGeom prst="chevron">
          <a:avLst/>
        </a:prstGeom>
        <a:solidFill>
          <a:schemeClr val="accent5">
            <a:hueOff val="-7009648"/>
            <a:satOff val="10306"/>
            <a:lumOff val="8824"/>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AU" sz="2400" kern="1200" dirty="0" smtClean="0">
              <a:latin typeface="Arial" pitchFamily="34" charset="0"/>
              <a:cs typeface="Arial" pitchFamily="34" charset="0"/>
            </a:rPr>
            <a:t>Draft </a:t>
          </a:r>
          <a:br>
            <a:rPr lang="en-AU" sz="2400" kern="1200" dirty="0" smtClean="0">
              <a:latin typeface="Arial" pitchFamily="34" charset="0"/>
              <a:cs typeface="Arial" pitchFamily="34" charset="0"/>
            </a:rPr>
          </a:br>
          <a:r>
            <a:rPr lang="en-AU" sz="2400" kern="1200" dirty="0" smtClean="0">
              <a:latin typeface="Arial" pitchFamily="34" charset="0"/>
              <a:cs typeface="Arial" pitchFamily="34" charset="0"/>
            </a:rPr>
            <a:t>Decision</a:t>
          </a:r>
          <a:endParaRPr lang="en-AU" sz="2400" kern="1200" dirty="0">
            <a:latin typeface="Arial" pitchFamily="34" charset="0"/>
            <a:cs typeface="Arial" pitchFamily="34" charset="0"/>
          </a:endParaRPr>
        </a:p>
      </dsp:txBody>
      <dsp:txXfrm>
        <a:off x="3257900" y="1028276"/>
        <a:ext cx="1775712" cy="1183807"/>
      </dsp:txXfrm>
    </dsp:sp>
    <dsp:sp modelId="{DA9B77D7-4530-428D-AFA2-E91A7F562C72}">
      <dsp:nvSpPr>
        <dsp:cNvPr id="0" name=""/>
        <dsp:cNvSpPr/>
      </dsp:nvSpPr>
      <dsp:spPr>
        <a:xfrm>
          <a:off x="5329563" y="1028276"/>
          <a:ext cx="2959519" cy="1183807"/>
        </a:xfrm>
        <a:prstGeom prst="chevron">
          <a:avLst/>
        </a:prstGeom>
        <a:solidFill>
          <a:schemeClr val="accent5">
            <a:hueOff val="-14019296"/>
            <a:satOff val="20613"/>
            <a:lumOff val="17647"/>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AU" sz="2400" kern="1200" dirty="0" smtClean="0">
              <a:latin typeface="Arial" pitchFamily="34" charset="0"/>
              <a:cs typeface="Arial" pitchFamily="34" charset="0"/>
            </a:rPr>
            <a:t>Final Decision</a:t>
          </a:r>
          <a:endParaRPr lang="en-AU" sz="2400" kern="1200" dirty="0">
            <a:latin typeface="Arial" pitchFamily="34" charset="0"/>
            <a:cs typeface="Arial" pitchFamily="34" charset="0"/>
          </a:endParaRPr>
        </a:p>
      </dsp:txBody>
      <dsp:txXfrm>
        <a:off x="5921467" y="1028276"/>
        <a:ext cx="1775712" cy="11838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7CCC9F-3F25-46F3-A532-AD7EE4A648E8}">
      <dsp:nvSpPr>
        <dsp:cNvPr id="0" name=""/>
        <dsp:cNvSpPr/>
      </dsp:nvSpPr>
      <dsp:spPr>
        <a:xfrm>
          <a:off x="3444626" y="2256"/>
          <a:ext cx="2254746" cy="1127373"/>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dirty="0" smtClean="0"/>
            <a:t>AER decisions</a:t>
          </a:r>
          <a:endParaRPr lang="en-AU" sz="2100" kern="1200" dirty="0"/>
        </a:p>
      </dsp:txBody>
      <dsp:txXfrm>
        <a:off x="3477646" y="35276"/>
        <a:ext cx="2188706" cy="1061333"/>
      </dsp:txXfrm>
    </dsp:sp>
    <dsp:sp modelId="{814D2F34-DF62-4E06-8B41-DD4FB262C1B8}">
      <dsp:nvSpPr>
        <dsp:cNvPr id="0" name=""/>
        <dsp:cNvSpPr/>
      </dsp:nvSpPr>
      <dsp:spPr>
        <a:xfrm rot="2160000">
          <a:off x="5490674" y="1462243"/>
          <a:ext cx="1173046" cy="394580"/>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dirty="0"/>
        </a:p>
      </dsp:txBody>
      <dsp:txXfrm>
        <a:off x="5609048" y="1541159"/>
        <a:ext cx="936298" cy="236748"/>
      </dsp:txXfrm>
    </dsp:sp>
    <dsp:sp modelId="{B3893B71-6889-4A9A-A641-E60E0FFC0679}">
      <dsp:nvSpPr>
        <dsp:cNvPr id="0" name=""/>
        <dsp:cNvSpPr/>
      </dsp:nvSpPr>
      <dsp:spPr>
        <a:xfrm>
          <a:off x="6455023" y="2189437"/>
          <a:ext cx="2254746" cy="1127373"/>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dirty="0" smtClean="0"/>
            <a:t>Benchmarking reports</a:t>
          </a:r>
          <a:endParaRPr lang="en-AU" sz="2100" kern="1200" dirty="0"/>
        </a:p>
      </dsp:txBody>
      <dsp:txXfrm>
        <a:off x="6488043" y="2222457"/>
        <a:ext cx="2188706" cy="1061333"/>
      </dsp:txXfrm>
    </dsp:sp>
    <dsp:sp modelId="{A2E3CF5A-2C55-4384-B70D-9A021A64F44A}">
      <dsp:nvSpPr>
        <dsp:cNvPr id="0" name=""/>
        <dsp:cNvSpPr/>
      </dsp:nvSpPr>
      <dsp:spPr>
        <a:xfrm rot="6480000">
          <a:off x="6420938" y="4325300"/>
          <a:ext cx="1173046" cy="394580"/>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dirty="0"/>
        </a:p>
      </dsp:txBody>
      <dsp:txXfrm rot="10800000">
        <a:off x="6539312" y="4404216"/>
        <a:ext cx="936298" cy="236748"/>
      </dsp:txXfrm>
    </dsp:sp>
    <dsp:sp modelId="{5D16EEF1-2C5E-41A2-8A3F-207149BA3879}">
      <dsp:nvSpPr>
        <dsp:cNvPr id="0" name=""/>
        <dsp:cNvSpPr/>
      </dsp:nvSpPr>
      <dsp:spPr>
        <a:xfrm>
          <a:off x="5305154" y="5728370"/>
          <a:ext cx="2254746" cy="1127373"/>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dirty="0" smtClean="0"/>
            <a:t>NSP proposals and data</a:t>
          </a:r>
          <a:endParaRPr lang="en-AU" sz="2100" kern="1200" dirty="0"/>
        </a:p>
      </dsp:txBody>
      <dsp:txXfrm>
        <a:off x="5338174" y="5761390"/>
        <a:ext cx="2188706" cy="1061333"/>
      </dsp:txXfrm>
    </dsp:sp>
    <dsp:sp modelId="{0CC23414-8B40-4C56-BE99-3113802679F7}">
      <dsp:nvSpPr>
        <dsp:cNvPr id="0" name=""/>
        <dsp:cNvSpPr/>
      </dsp:nvSpPr>
      <dsp:spPr>
        <a:xfrm rot="10800000">
          <a:off x="3985476" y="6094766"/>
          <a:ext cx="1173046" cy="394580"/>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dirty="0"/>
        </a:p>
      </dsp:txBody>
      <dsp:txXfrm rot="10800000">
        <a:off x="4103850" y="6173682"/>
        <a:ext cx="936298" cy="236748"/>
      </dsp:txXfrm>
    </dsp:sp>
    <dsp:sp modelId="{533F2612-5B16-4102-B37A-00A8FF345809}">
      <dsp:nvSpPr>
        <dsp:cNvPr id="0" name=""/>
        <dsp:cNvSpPr/>
      </dsp:nvSpPr>
      <dsp:spPr>
        <a:xfrm>
          <a:off x="1584099" y="5728370"/>
          <a:ext cx="2254746" cy="1127373"/>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dirty="0" smtClean="0"/>
            <a:t>AER issues papers</a:t>
          </a:r>
          <a:endParaRPr lang="en-AU" sz="2100" kern="1200" dirty="0"/>
        </a:p>
      </dsp:txBody>
      <dsp:txXfrm>
        <a:off x="1617119" y="5761390"/>
        <a:ext cx="2188706" cy="1061333"/>
      </dsp:txXfrm>
    </dsp:sp>
    <dsp:sp modelId="{6E164931-2E21-4DA5-804C-0A9BDBA8BEA2}">
      <dsp:nvSpPr>
        <dsp:cNvPr id="0" name=""/>
        <dsp:cNvSpPr/>
      </dsp:nvSpPr>
      <dsp:spPr>
        <a:xfrm rot="15120000">
          <a:off x="1550014" y="4325300"/>
          <a:ext cx="1173046" cy="394580"/>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dirty="0"/>
        </a:p>
      </dsp:txBody>
      <dsp:txXfrm rot="10800000">
        <a:off x="1668388" y="4404216"/>
        <a:ext cx="936298" cy="236748"/>
      </dsp:txXfrm>
    </dsp:sp>
    <dsp:sp modelId="{79DDBF72-FBE2-40E1-B069-A95A09CEF674}">
      <dsp:nvSpPr>
        <dsp:cNvPr id="0" name=""/>
        <dsp:cNvSpPr/>
      </dsp:nvSpPr>
      <dsp:spPr>
        <a:xfrm>
          <a:off x="434230" y="2189437"/>
          <a:ext cx="2254746" cy="1127373"/>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dirty="0" smtClean="0"/>
            <a:t>Stakeholder/ NSP submissions</a:t>
          </a:r>
          <a:endParaRPr lang="en-AU" sz="2100" kern="1200" dirty="0"/>
        </a:p>
      </dsp:txBody>
      <dsp:txXfrm>
        <a:off x="467250" y="2222457"/>
        <a:ext cx="2188706" cy="1061333"/>
      </dsp:txXfrm>
    </dsp:sp>
    <dsp:sp modelId="{1ECD9D53-3DC7-445A-A8FE-036CC9A43414}">
      <dsp:nvSpPr>
        <dsp:cNvPr id="0" name=""/>
        <dsp:cNvSpPr/>
      </dsp:nvSpPr>
      <dsp:spPr>
        <a:xfrm rot="19440000">
          <a:off x="2480278" y="1462243"/>
          <a:ext cx="1173046" cy="394580"/>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AU" sz="1700" kern="1200" dirty="0"/>
        </a:p>
      </dsp:txBody>
      <dsp:txXfrm>
        <a:off x="2598652" y="1541159"/>
        <a:ext cx="936298" cy="2367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AF1E94-F641-4A0A-953D-4B1D1E06CBFE}">
      <dsp:nvSpPr>
        <dsp:cNvPr id="0" name=""/>
        <dsp:cNvSpPr/>
      </dsp:nvSpPr>
      <dsp:spPr>
        <a:xfrm rot="5400000">
          <a:off x="449588" y="-256456"/>
          <a:ext cx="1143461" cy="1661757"/>
        </a:xfrm>
        <a:prstGeom prst="chevron">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w="9525" cap="flat" cmpd="sng" algn="ctr">
          <a:solidFill>
            <a:schemeClr val="accent1">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AU" sz="1500" b="1" kern="1200" dirty="0" smtClean="0">
              <a:solidFill>
                <a:schemeClr val="tx1"/>
              </a:solidFill>
            </a:rPr>
            <a:t>NSP proposal</a:t>
          </a:r>
          <a:endParaRPr lang="en-AU" sz="1500" b="1" kern="1200" dirty="0">
            <a:solidFill>
              <a:schemeClr val="tx1"/>
            </a:solidFill>
          </a:endParaRPr>
        </a:p>
      </dsp:txBody>
      <dsp:txXfrm rot="-5400000">
        <a:off x="190440" y="2692"/>
        <a:ext cx="1661757" cy="1143461"/>
      </dsp:txXfrm>
    </dsp:sp>
    <dsp:sp modelId="{94AC103B-850F-4CBA-9CC8-DF1677BC3C58}">
      <dsp:nvSpPr>
        <dsp:cNvPr id="0" name=""/>
        <dsp:cNvSpPr/>
      </dsp:nvSpPr>
      <dsp:spPr>
        <a:xfrm rot="5400000">
          <a:off x="4153326" y="-2307796"/>
          <a:ext cx="743249" cy="536422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smtClean="0"/>
            <a:t>Circumstance specific data</a:t>
          </a:r>
          <a:endParaRPr lang="en-AU" sz="1400" kern="1200" dirty="0"/>
        </a:p>
        <a:p>
          <a:pPr marL="114300" lvl="1" indent="-114300" algn="l" defTabSz="622300">
            <a:lnSpc>
              <a:spcPct val="90000"/>
            </a:lnSpc>
            <a:spcBef>
              <a:spcPct val="0"/>
            </a:spcBef>
            <a:spcAft>
              <a:spcPct val="15000"/>
            </a:spcAft>
            <a:buChar char="••"/>
          </a:pPr>
          <a:r>
            <a:rPr lang="en-AU" sz="1400" kern="1200" dirty="0" smtClean="0"/>
            <a:t>Benchmarking data and justifications</a:t>
          </a:r>
          <a:endParaRPr lang="en-AU" sz="1400" kern="1200" dirty="0"/>
        </a:p>
        <a:p>
          <a:pPr marL="114300" lvl="1" indent="-114300" algn="l" defTabSz="622300">
            <a:lnSpc>
              <a:spcPct val="90000"/>
            </a:lnSpc>
            <a:spcBef>
              <a:spcPct val="0"/>
            </a:spcBef>
            <a:spcAft>
              <a:spcPct val="15000"/>
            </a:spcAft>
            <a:buChar char="••"/>
          </a:pPr>
          <a:r>
            <a:rPr lang="en-AU" sz="1400" kern="1200" dirty="0" smtClean="0"/>
            <a:t>Other evidence</a:t>
          </a:r>
          <a:endParaRPr lang="en-AU" sz="1400" kern="1200" dirty="0"/>
        </a:p>
      </dsp:txBody>
      <dsp:txXfrm rot="-5400000">
        <a:off x="1842838" y="38974"/>
        <a:ext cx="5327944" cy="670685"/>
      </dsp:txXfrm>
    </dsp:sp>
    <dsp:sp modelId="{5F51D3D4-69DC-4422-B612-3B13750E7FCB}">
      <dsp:nvSpPr>
        <dsp:cNvPr id="0" name=""/>
        <dsp:cNvSpPr/>
      </dsp:nvSpPr>
      <dsp:spPr>
        <a:xfrm rot="5400000">
          <a:off x="454430" y="765635"/>
          <a:ext cx="1143461" cy="1671442"/>
        </a:xfrm>
        <a:prstGeom prst="chevron">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w="9525" cap="flat" cmpd="sng" algn="ctr">
          <a:solidFill>
            <a:schemeClr val="accent1">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AU" sz="1500" b="1" kern="1200" dirty="0" smtClean="0">
              <a:solidFill>
                <a:schemeClr val="tx1">
                  <a:lumMod val="95000"/>
                  <a:lumOff val="5000"/>
                </a:schemeClr>
              </a:solidFill>
            </a:rPr>
            <a:t>AER Issues paper</a:t>
          </a:r>
          <a:endParaRPr lang="en-AU" sz="1500" b="1" kern="1200" dirty="0">
            <a:solidFill>
              <a:schemeClr val="tx1">
                <a:lumMod val="95000"/>
                <a:lumOff val="5000"/>
              </a:schemeClr>
            </a:solidFill>
          </a:endParaRPr>
        </a:p>
      </dsp:txBody>
      <dsp:txXfrm rot="-5400000">
        <a:off x="190440" y="1029625"/>
        <a:ext cx="1671442" cy="1143461"/>
      </dsp:txXfrm>
    </dsp:sp>
    <dsp:sp modelId="{14464B28-2C89-4039-9238-214EE6A68E51}">
      <dsp:nvSpPr>
        <dsp:cNvPr id="0" name=""/>
        <dsp:cNvSpPr/>
      </dsp:nvSpPr>
      <dsp:spPr>
        <a:xfrm rot="5400000">
          <a:off x="4195132" y="-1359764"/>
          <a:ext cx="743249" cy="547899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smtClean="0"/>
            <a:t>Quantitative testing of NSP proposal data (benchmarking)</a:t>
          </a:r>
          <a:endParaRPr lang="en-AU" sz="1400" kern="1200" dirty="0"/>
        </a:p>
        <a:p>
          <a:pPr marL="114300" lvl="1" indent="-114300" algn="l" defTabSz="622300">
            <a:lnSpc>
              <a:spcPct val="90000"/>
            </a:lnSpc>
            <a:spcBef>
              <a:spcPct val="0"/>
            </a:spcBef>
            <a:spcAft>
              <a:spcPct val="15000"/>
            </a:spcAft>
            <a:buChar char="••"/>
          </a:pPr>
          <a:r>
            <a:rPr lang="en-AU" sz="1400" kern="1200" dirty="0" smtClean="0"/>
            <a:t>Consideration of qualitative explanations</a:t>
          </a:r>
          <a:endParaRPr lang="en-AU" sz="1400" kern="1200" dirty="0"/>
        </a:p>
        <a:p>
          <a:pPr marL="114300" lvl="1" indent="-114300" algn="l" defTabSz="622300">
            <a:lnSpc>
              <a:spcPct val="90000"/>
            </a:lnSpc>
            <a:spcBef>
              <a:spcPct val="0"/>
            </a:spcBef>
            <a:spcAft>
              <a:spcPct val="15000"/>
            </a:spcAft>
            <a:buChar char="••"/>
          </a:pPr>
          <a:r>
            <a:rPr lang="en-AU" sz="1400" kern="1200" dirty="0" smtClean="0"/>
            <a:t>Identification of problem/ priority areas</a:t>
          </a:r>
          <a:endParaRPr lang="en-AU" sz="1400" kern="1200" dirty="0"/>
        </a:p>
      </dsp:txBody>
      <dsp:txXfrm rot="-5400000">
        <a:off x="1827259" y="1044391"/>
        <a:ext cx="5442714" cy="670685"/>
      </dsp:txXfrm>
    </dsp:sp>
    <dsp:sp modelId="{C98283E0-3D4E-4E3E-90FA-5BAC2DE44834}">
      <dsp:nvSpPr>
        <dsp:cNvPr id="0" name=""/>
        <dsp:cNvSpPr/>
      </dsp:nvSpPr>
      <dsp:spPr>
        <a:xfrm rot="5400000">
          <a:off x="421605" y="1825395"/>
          <a:ext cx="1143461" cy="1605792"/>
        </a:xfrm>
        <a:prstGeom prst="chevron">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w="9525" cap="flat" cmpd="sng" algn="ctr">
          <a:solidFill>
            <a:schemeClr val="accent1">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AU" sz="1500" b="1" kern="1200" dirty="0" smtClean="0">
              <a:solidFill>
                <a:schemeClr val="tx1">
                  <a:lumMod val="95000"/>
                  <a:lumOff val="5000"/>
                </a:schemeClr>
              </a:solidFill>
            </a:rPr>
            <a:t>Responses</a:t>
          </a:r>
          <a:endParaRPr lang="en-AU" sz="1500" b="1" kern="1200" dirty="0">
            <a:solidFill>
              <a:schemeClr val="tx1">
                <a:lumMod val="95000"/>
                <a:lumOff val="5000"/>
              </a:schemeClr>
            </a:solidFill>
          </a:endParaRPr>
        </a:p>
      </dsp:txBody>
      <dsp:txXfrm rot="-5400000">
        <a:off x="190440" y="2056560"/>
        <a:ext cx="1605792" cy="1143461"/>
      </dsp:txXfrm>
    </dsp:sp>
    <dsp:sp modelId="{9C40E785-351B-43AC-A491-77C50EA5C19C}">
      <dsp:nvSpPr>
        <dsp:cNvPr id="0" name=""/>
        <dsp:cNvSpPr/>
      </dsp:nvSpPr>
      <dsp:spPr>
        <a:xfrm rot="5400000">
          <a:off x="4153864" y="-307122"/>
          <a:ext cx="743249" cy="5380490"/>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smtClean="0"/>
            <a:t>More NSP data and explanations</a:t>
          </a:r>
          <a:endParaRPr lang="en-AU" sz="1400" kern="1200" dirty="0"/>
        </a:p>
        <a:p>
          <a:pPr marL="114300" lvl="1" indent="-114300" algn="l" defTabSz="622300">
            <a:lnSpc>
              <a:spcPct val="90000"/>
            </a:lnSpc>
            <a:spcBef>
              <a:spcPct val="0"/>
            </a:spcBef>
            <a:spcAft>
              <a:spcPct val="15000"/>
            </a:spcAft>
            <a:buChar char="••"/>
          </a:pPr>
          <a:r>
            <a:rPr lang="en-AU" sz="1400" kern="1200" dirty="0" smtClean="0"/>
            <a:t>Consumer submissions</a:t>
          </a:r>
          <a:endParaRPr lang="en-AU" sz="1400" kern="1200" dirty="0"/>
        </a:p>
        <a:p>
          <a:pPr marL="114300" lvl="1" indent="-114300" algn="l" defTabSz="622300">
            <a:lnSpc>
              <a:spcPct val="90000"/>
            </a:lnSpc>
            <a:spcBef>
              <a:spcPct val="0"/>
            </a:spcBef>
            <a:spcAft>
              <a:spcPct val="15000"/>
            </a:spcAft>
            <a:buChar char="••"/>
          </a:pPr>
          <a:r>
            <a:rPr lang="en-AU" sz="1400" kern="1200" dirty="0" smtClean="0"/>
            <a:t>Submissions by other NSPs in benchmarking data set</a:t>
          </a:r>
          <a:endParaRPr lang="en-AU" sz="1400" kern="1200" dirty="0"/>
        </a:p>
      </dsp:txBody>
      <dsp:txXfrm rot="-5400000">
        <a:off x="1835244" y="2047780"/>
        <a:ext cx="5344208" cy="670685"/>
      </dsp:txXfrm>
    </dsp:sp>
    <dsp:sp modelId="{6288D8A9-1FE7-48B3-9019-785ED1014895}">
      <dsp:nvSpPr>
        <dsp:cNvPr id="0" name=""/>
        <dsp:cNvSpPr/>
      </dsp:nvSpPr>
      <dsp:spPr>
        <a:xfrm rot="5400000">
          <a:off x="421605" y="2852330"/>
          <a:ext cx="1143461" cy="1605792"/>
        </a:xfrm>
        <a:prstGeom prst="chevron">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w="9525" cap="flat" cmpd="sng" algn="ctr">
          <a:solidFill>
            <a:schemeClr val="accent1">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AU" sz="1500" b="1" kern="1200" dirty="0" smtClean="0">
              <a:solidFill>
                <a:schemeClr val="tx1">
                  <a:lumMod val="95000"/>
                  <a:lumOff val="5000"/>
                </a:schemeClr>
              </a:solidFill>
            </a:rPr>
            <a:t>Further AER consideration</a:t>
          </a:r>
          <a:endParaRPr lang="en-AU" sz="1500" b="1" kern="1200" dirty="0">
            <a:solidFill>
              <a:schemeClr val="tx1">
                <a:lumMod val="95000"/>
                <a:lumOff val="5000"/>
              </a:schemeClr>
            </a:solidFill>
          </a:endParaRPr>
        </a:p>
      </dsp:txBody>
      <dsp:txXfrm rot="-5400000">
        <a:off x="190440" y="3083495"/>
        <a:ext cx="1605792" cy="1143461"/>
      </dsp:txXfrm>
    </dsp:sp>
    <dsp:sp modelId="{BCF9688E-CD5F-446A-9E4F-1925E188CAB9}">
      <dsp:nvSpPr>
        <dsp:cNvPr id="0" name=""/>
        <dsp:cNvSpPr/>
      </dsp:nvSpPr>
      <dsp:spPr>
        <a:xfrm rot="5400000">
          <a:off x="4334818" y="537070"/>
          <a:ext cx="743249" cy="577891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smtClean="0"/>
            <a:t>Targeted data requests</a:t>
          </a:r>
          <a:endParaRPr lang="en-AU" sz="1400" kern="1200" dirty="0"/>
        </a:p>
        <a:p>
          <a:pPr marL="114300" lvl="1" indent="-114300" algn="l" defTabSz="622300">
            <a:lnSpc>
              <a:spcPct val="90000"/>
            </a:lnSpc>
            <a:spcBef>
              <a:spcPct val="0"/>
            </a:spcBef>
            <a:spcAft>
              <a:spcPct val="15000"/>
            </a:spcAft>
            <a:buChar char="••"/>
          </a:pPr>
          <a:r>
            <a:rPr lang="en-AU" sz="1400" kern="1200" dirty="0" smtClean="0"/>
            <a:t>testing/ validation of quantitative techniques</a:t>
          </a:r>
          <a:endParaRPr lang="en-AU" sz="1400" kern="1200" dirty="0"/>
        </a:p>
        <a:p>
          <a:pPr marL="114300" lvl="1" indent="-114300" algn="l" defTabSz="622300">
            <a:lnSpc>
              <a:spcPct val="90000"/>
            </a:lnSpc>
            <a:spcBef>
              <a:spcPct val="0"/>
            </a:spcBef>
            <a:spcAft>
              <a:spcPct val="15000"/>
            </a:spcAft>
            <a:buChar char="••"/>
          </a:pPr>
          <a:r>
            <a:rPr lang="en-AU" sz="1400" kern="1200" dirty="0" smtClean="0"/>
            <a:t>Consider data limitations and need for judgment</a:t>
          </a:r>
          <a:endParaRPr lang="en-AU" sz="1400" kern="1200" dirty="0"/>
        </a:p>
      </dsp:txBody>
      <dsp:txXfrm rot="-5400000">
        <a:off x="1816985" y="3091185"/>
        <a:ext cx="5742634" cy="670685"/>
      </dsp:txXfrm>
    </dsp:sp>
    <dsp:sp modelId="{7064F7F5-FA42-4EC2-9AEB-8A5FF8C1A54F}">
      <dsp:nvSpPr>
        <dsp:cNvPr id="0" name=""/>
        <dsp:cNvSpPr/>
      </dsp:nvSpPr>
      <dsp:spPr>
        <a:xfrm rot="5400000">
          <a:off x="438270" y="3862601"/>
          <a:ext cx="1143461" cy="1639121"/>
        </a:xfrm>
        <a:prstGeom prst="chevron">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w="9525" cap="flat" cmpd="sng" algn="ctr">
          <a:solidFill>
            <a:schemeClr val="accent1">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AU" sz="1500" b="1" kern="1200" dirty="0" smtClean="0">
              <a:solidFill>
                <a:schemeClr val="tx1">
                  <a:lumMod val="95000"/>
                  <a:lumOff val="5000"/>
                </a:schemeClr>
              </a:solidFill>
            </a:rPr>
            <a:t>AER decision</a:t>
          </a:r>
          <a:endParaRPr lang="en-AU" sz="1500" b="1" kern="1200" dirty="0">
            <a:solidFill>
              <a:schemeClr val="tx1">
                <a:lumMod val="95000"/>
                <a:lumOff val="5000"/>
              </a:schemeClr>
            </a:solidFill>
          </a:endParaRPr>
        </a:p>
      </dsp:txBody>
      <dsp:txXfrm rot="-5400000">
        <a:off x="190440" y="4110431"/>
        <a:ext cx="1639121" cy="1143461"/>
      </dsp:txXfrm>
    </dsp:sp>
    <dsp:sp modelId="{55D4FBB6-0931-446E-857F-11425678DAEC}">
      <dsp:nvSpPr>
        <dsp:cNvPr id="0" name=""/>
        <dsp:cNvSpPr/>
      </dsp:nvSpPr>
      <dsp:spPr>
        <a:xfrm rot="5400000">
          <a:off x="4559522" y="1455088"/>
          <a:ext cx="743249" cy="605393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smtClean="0"/>
            <a:t>Explaining acceptance/ rejection of NSP arguments</a:t>
          </a:r>
          <a:endParaRPr lang="en-AU" sz="1400" kern="1200" dirty="0"/>
        </a:p>
        <a:p>
          <a:pPr marL="114300" lvl="1" indent="-114300" algn="l" defTabSz="622300">
            <a:lnSpc>
              <a:spcPct val="90000"/>
            </a:lnSpc>
            <a:spcBef>
              <a:spcPct val="0"/>
            </a:spcBef>
            <a:spcAft>
              <a:spcPct val="15000"/>
            </a:spcAft>
            <a:buChar char="••"/>
          </a:pPr>
          <a:r>
            <a:rPr lang="en-AU" sz="1400" kern="1200" dirty="0" smtClean="0"/>
            <a:t>Explaining how use of techniques is consistent with Guidelines</a:t>
          </a:r>
          <a:endParaRPr lang="en-AU" sz="1400" kern="1200" dirty="0"/>
        </a:p>
        <a:p>
          <a:pPr marL="114300" lvl="1" indent="-114300" algn="l" defTabSz="622300">
            <a:lnSpc>
              <a:spcPct val="90000"/>
            </a:lnSpc>
            <a:spcBef>
              <a:spcPct val="0"/>
            </a:spcBef>
            <a:spcAft>
              <a:spcPct val="15000"/>
            </a:spcAft>
            <a:buChar char="••"/>
          </a:pPr>
          <a:r>
            <a:rPr lang="en-AU" sz="1400" kern="1200" dirty="0" smtClean="0"/>
            <a:t>Explaining use of judgment</a:t>
          </a:r>
          <a:endParaRPr lang="en-AU" sz="1400" kern="1200" dirty="0"/>
        </a:p>
      </dsp:txBody>
      <dsp:txXfrm rot="-5400000">
        <a:off x="1904179" y="4146713"/>
        <a:ext cx="6017653" cy="670685"/>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841" cy="497524"/>
          </a:xfrm>
          <a:prstGeom prst="rect">
            <a:avLst/>
          </a:prstGeom>
        </p:spPr>
        <p:txBody>
          <a:bodyPr vert="horz" lIns="91541" tIns="45770" rIns="91541" bIns="45770" rtlCol="0"/>
          <a:lstStyle>
            <a:lvl1pPr algn="l">
              <a:defRPr sz="1200"/>
            </a:lvl1pPr>
          </a:lstStyle>
          <a:p>
            <a:endParaRPr lang="en-AU" dirty="0"/>
          </a:p>
        </p:txBody>
      </p:sp>
      <p:sp>
        <p:nvSpPr>
          <p:cNvPr id="3" name="Date Placeholder 2"/>
          <p:cNvSpPr>
            <a:spLocks noGrp="1"/>
          </p:cNvSpPr>
          <p:nvPr>
            <p:ph type="dt" sz="quarter" idx="1"/>
          </p:nvPr>
        </p:nvSpPr>
        <p:spPr>
          <a:xfrm>
            <a:off x="3854183" y="0"/>
            <a:ext cx="2949841" cy="497524"/>
          </a:xfrm>
          <a:prstGeom prst="rect">
            <a:avLst/>
          </a:prstGeom>
        </p:spPr>
        <p:txBody>
          <a:bodyPr vert="horz" lIns="91541" tIns="45770" rIns="91541" bIns="45770" rtlCol="0"/>
          <a:lstStyle>
            <a:lvl1pPr algn="r">
              <a:defRPr sz="1200"/>
            </a:lvl1pPr>
          </a:lstStyle>
          <a:p>
            <a:fld id="{5E1871B3-C9B5-42A2-87FB-6EA1FB490C15}" type="datetimeFigureOut">
              <a:rPr lang="en-AU" smtClean="0"/>
              <a:pPr/>
              <a:t>26/06/2013</a:t>
            </a:fld>
            <a:endParaRPr lang="en-AU" dirty="0"/>
          </a:p>
        </p:txBody>
      </p:sp>
      <p:sp>
        <p:nvSpPr>
          <p:cNvPr id="4" name="Footer Placeholder 3"/>
          <p:cNvSpPr>
            <a:spLocks noGrp="1"/>
          </p:cNvSpPr>
          <p:nvPr>
            <p:ph type="ftr" sz="quarter" idx="2"/>
          </p:nvPr>
        </p:nvSpPr>
        <p:spPr>
          <a:xfrm>
            <a:off x="1" y="9440227"/>
            <a:ext cx="2949841" cy="497523"/>
          </a:xfrm>
          <a:prstGeom prst="rect">
            <a:avLst/>
          </a:prstGeom>
        </p:spPr>
        <p:txBody>
          <a:bodyPr vert="horz" lIns="91541" tIns="45770" rIns="91541" bIns="4577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54183" y="9440227"/>
            <a:ext cx="2949841" cy="497523"/>
          </a:xfrm>
          <a:prstGeom prst="rect">
            <a:avLst/>
          </a:prstGeom>
        </p:spPr>
        <p:txBody>
          <a:bodyPr vert="horz" lIns="91541" tIns="45770" rIns="91541" bIns="45770" rtlCol="0" anchor="b"/>
          <a:lstStyle>
            <a:lvl1pPr algn="r">
              <a:defRPr sz="1200"/>
            </a:lvl1pPr>
          </a:lstStyle>
          <a:p>
            <a:fld id="{A4211446-91F1-496A-B87F-E96AF2CED037}" type="slidenum">
              <a:rPr lang="en-AU" smtClean="0"/>
              <a:pPr/>
              <a:t>‹#›</a:t>
            </a:fld>
            <a:endParaRPr lang="en-AU" dirty="0"/>
          </a:p>
        </p:txBody>
      </p:sp>
    </p:spTree>
    <p:extLst>
      <p:ext uri="{BB962C8B-B14F-4D97-AF65-F5344CB8AC3E}">
        <p14:creationId xmlns:p14="http://schemas.microsoft.com/office/powerpoint/2010/main" val="1084238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099" cy="496967"/>
          </a:xfrm>
          <a:prstGeom prst="rect">
            <a:avLst/>
          </a:prstGeom>
        </p:spPr>
        <p:txBody>
          <a:bodyPr vert="horz" lIns="91541" tIns="45770" rIns="91541" bIns="45770" rtlCol="0"/>
          <a:lstStyle>
            <a:lvl1pPr algn="l" fontAlgn="auto">
              <a:spcBef>
                <a:spcPts val="0"/>
              </a:spcBef>
              <a:spcAft>
                <a:spcPts val="0"/>
              </a:spcAft>
              <a:defRPr sz="1200">
                <a:latin typeface="+mn-lt"/>
              </a:defRPr>
            </a:lvl1pPr>
          </a:lstStyle>
          <a:p>
            <a:pPr>
              <a:defRPr/>
            </a:pPr>
            <a:endParaRPr lang="en-AU" dirty="0"/>
          </a:p>
        </p:txBody>
      </p:sp>
      <p:sp>
        <p:nvSpPr>
          <p:cNvPr id="3" name="Date Placeholder 2"/>
          <p:cNvSpPr>
            <a:spLocks noGrp="1"/>
          </p:cNvSpPr>
          <p:nvPr>
            <p:ph type="dt" idx="1"/>
          </p:nvPr>
        </p:nvSpPr>
        <p:spPr>
          <a:xfrm>
            <a:off x="3854941" y="0"/>
            <a:ext cx="2949099" cy="496967"/>
          </a:xfrm>
          <a:prstGeom prst="rect">
            <a:avLst/>
          </a:prstGeom>
        </p:spPr>
        <p:txBody>
          <a:bodyPr vert="horz" lIns="91541" tIns="45770" rIns="91541" bIns="45770" rtlCol="0"/>
          <a:lstStyle>
            <a:lvl1pPr algn="r" fontAlgn="auto">
              <a:spcBef>
                <a:spcPts val="0"/>
              </a:spcBef>
              <a:spcAft>
                <a:spcPts val="0"/>
              </a:spcAft>
              <a:defRPr sz="1200">
                <a:latin typeface="+mn-lt"/>
              </a:defRPr>
            </a:lvl1pPr>
          </a:lstStyle>
          <a:p>
            <a:pPr>
              <a:defRPr/>
            </a:pPr>
            <a:fld id="{B9D3C787-FEC2-41D5-8EF2-CEBC0F945898}" type="datetimeFigureOut">
              <a:rPr lang="en-AU"/>
              <a:pPr>
                <a:defRPr/>
              </a:pPr>
              <a:t>26/06/2013</a:t>
            </a:fld>
            <a:endParaRPr lang="en-AU" dirty="0"/>
          </a:p>
        </p:txBody>
      </p:sp>
      <p:sp>
        <p:nvSpPr>
          <p:cNvPr id="4" name="Slide Image Placeholder 3"/>
          <p:cNvSpPr>
            <a:spLocks noGrp="1" noRot="1" noChangeAspect="1"/>
          </p:cNvSpPr>
          <p:nvPr>
            <p:ph type="sldImg" idx="2"/>
          </p:nvPr>
        </p:nvSpPr>
        <p:spPr>
          <a:xfrm>
            <a:off x="919163" y="746125"/>
            <a:ext cx="4967287" cy="3727450"/>
          </a:xfrm>
          <a:prstGeom prst="rect">
            <a:avLst/>
          </a:prstGeom>
          <a:noFill/>
          <a:ln w="12700">
            <a:solidFill>
              <a:prstClr val="black"/>
            </a:solidFill>
          </a:ln>
        </p:spPr>
        <p:txBody>
          <a:bodyPr vert="horz" lIns="91541" tIns="45770" rIns="91541" bIns="45770" rtlCol="0" anchor="ctr"/>
          <a:lstStyle/>
          <a:p>
            <a:pPr lvl="0"/>
            <a:endParaRPr lang="en-AU" noProof="0" dirty="0" smtClean="0"/>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541" tIns="45770" rIns="91541" bIns="4577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1" y="9440647"/>
            <a:ext cx="2949099" cy="496967"/>
          </a:xfrm>
          <a:prstGeom prst="rect">
            <a:avLst/>
          </a:prstGeom>
        </p:spPr>
        <p:txBody>
          <a:bodyPr vert="horz" lIns="91541" tIns="45770" rIns="91541" bIns="45770" rtlCol="0" anchor="b"/>
          <a:lstStyle>
            <a:lvl1pPr algn="l" fontAlgn="auto">
              <a:spcBef>
                <a:spcPts val="0"/>
              </a:spcBef>
              <a:spcAft>
                <a:spcPts val="0"/>
              </a:spcAft>
              <a:defRPr sz="1200">
                <a:latin typeface="+mn-lt"/>
              </a:defRPr>
            </a:lvl1pPr>
          </a:lstStyle>
          <a:p>
            <a:pPr>
              <a:defRPr/>
            </a:pPr>
            <a:endParaRPr lang="en-AU" dirty="0"/>
          </a:p>
        </p:txBody>
      </p:sp>
      <p:sp>
        <p:nvSpPr>
          <p:cNvPr id="7" name="Slide Number Placeholder 6"/>
          <p:cNvSpPr>
            <a:spLocks noGrp="1"/>
          </p:cNvSpPr>
          <p:nvPr>
            <p:ph type="sldNum" sz="quarter" idx="5"/>
          </p:nvPr>
        </p:nvSpPr>
        <p:spPr>
          <a:xfrm>
            <a:off x="3854941" y="9440647"/>
            <a:ext cx="2949099" cy="496967"/>
          </a:xfrm>
          <a:prstGeom prst="rect">
            <a:avLst/>
          </a:prstGeom>
        </p:spPr>
        <p:txBody>
          <a:bodyPr vert="horz" lIns="91541" tIns="45770" rIns="91541" bIns="45770" rtlCol="0" anchor="b"/>
          <a:lstStyle>
            <a:lvl1pPr algn="r" fontAlgn="auto">
              <a:spcBef>
                <a:spcPts val="0"/>
              </a:spcBef>
              <a:spcAft>
                <a:spcPts val="0"/>
              </a:spcAft>
              <a:defRPr sz="1200">
                <a:latin typeface="+mn-lt"/>
              </a:defRPr>
            </a:lvl1pPr>
          </a:lstStyle>
          <a:p>
            <a:pPr>
              <a:defRPr/>
            </a:pPr>
            <a:fld id="{D2A4AEAC-FB2C-4AED-BCF4-F8FD1D2EF709}" type="slidenum">
              <a:rPr lang="en-AU"/>
              <a:pPr>
                <a:defRPr/>
              </a:pPr>
              <a:t>‹#›</a:t>
            </a:fld>
            <a:endParaRPr lang="en-AU" dirty="0"/>
          </a:p>
        </p:txBody>
      </p:sp>
    </p:spTree>
    <p:extLst>
      <p:ext uri="{BB962C8B-B14F-4D97-AF65-F5344CB8AC3E}">
        <p14:creationId xmlns:p14="http://schemas.microsoft.com/office/powerpoint/2010/main" val="18478466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1</a:t>
            </a:fld>
            <a:endParaRPr lang="en-A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14</a:t>
            </a:fld>
            <a:endParaRPr lang="en-AU" dirty="0"/>
          </a:p>
        </p:txBody>
      </p:sp>
    </p:spTree>
    <p:extLst>
      <p:ext uri="{BB962C8B-B14F-4D97-AF65-F5344CB8AC3E}">
        <p14:creationId xmlns:p14="http://schemas.microsoft.com/office/powerpoint/2010/main" val="174870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15</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16</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17</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18</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19</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20</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21</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22</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23</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850" indent="-228850"/>
            <a:endParaRPr lang="en-AU"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2</a:t>
            </a:fld>
            <a:endParaRPr lang="en-AU"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24</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25</a:t>
            </a:fld>
            <a:endParaRPr lang="en-AU" dirty="0"/>
          </a:p>
        </p:txBody>
      </p:sp>
    </p:spTree>
    <p:extLst>
      <p:ext uri="{BB962C8B-B14F-4D97-AF65-F5344CB8AC3E}">
        <p14:creationId xmlns:p14="http://schemas.microsoft.com/office/powerpoint/2010/main" val="18755410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29</a:t>
            </a:fld>
            <a:endParaRPr lang="en-AU" dirty="0"/>
          </a:p>
        </p:txBody>
      </p:sp>
    </p:spTree>
    <p:extLst>
      <p:ext uri="{BB962C8B-B14F-4D97-AF65-F5344CB8AC3E}">
        <p14:creationId xmlns:p14="http://schemas.microsoft.com/office/powerpoint/2010/main" val="26944710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endParaRPr lang="en-AU"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30</a:t>
            </a:fld>
            <a:endParaRPr lang="en-AU"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850" indent="-228850"/>
            <a:endParaRPr lang="en-AU"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31</a:t>
            </a:fld>
            <a:endParaRPr lang="en-AU"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850" indent="-228850" defTabSz="915404">
              <a:defRPr/>
            </a:pPr>
            <a:endParaRPr lang="en-AU" dirty="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32</a:t>
            </a:fld>
            <a:endParaRPr lang="en-AU"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850" indent="-228850" defTabSz="915404">
              <a:defRPr/>
            </a:pPr>
            <a:endParaRPr lang="en-AU" u="sng" dirty="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33</a:t>
            </a:fld>
            <a:endParaRPr lang="en-AU"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34</a:t>
            </a:fld>
            <a:endParaRPr lang="en-AU"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35</a:t>
            </a:fld>
            <a:endParaRPr lang="en-AU"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36</a:t>
            </a:fld>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a:t>
            </a:fld>
            <a:endParaRPr lang="en-AU"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baseline="0"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37</a:t>
            </a:fld>
            <a:endParaRPr lang="en-AU"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AU" dirty="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38</a:t>
            </a:fld>
            <a:endParaRPr lang="en-AU"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850" indent="-228850"/>
            <a:endParaRPr lang="en-AU" baseline="0"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39</a:t>
            </a:fld>
            <a:endParaRPr lang="en-AU"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40</a:t>
            </a:fld>
            <a:endParaRPr lang="en-AU"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850" indent="-228850"/>
            <a:endParaRPr lang="en-AU"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41</a:t>
            </a:fld>
            <a:endParaRPr lang="en-AU"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850" indent="-228850"/>
            <a:endParaRPr lang="en-AU"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42</a:t>
            </a:fld>
            <a:endParaRPr lang="en-AU"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43</a:t>
            </a:fld>
            <a:endParaRPr lang="en-AU" dirty="0"/>
          </a:p>
        </p:txBody>
      </p:sp>
    </p:spTree>
    <p:extLst>
      <p:ext uri="{BB962C8B-B14F-4D97-AF65-F5344CB8AC3E}">
        <p14:creationId xmlns:p14="http://schemas.microsoft.com/office/powerpoint/2010/main" val="14789608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307">
              <a:defRPr/>
            </a:pPr>
            <a:endParaRPr lang="en-AU"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44</a:t>
            </a:fld>
            <a:endParaRPr lang="en-AU"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AU"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45</a:t>
            </a:fld>
            <a:endParaRPr lang="en-AU"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baseline="0"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46</a:t>
            </a:fld>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7</a:t>
            </a:fld>
            <a:endParaRPr lang="en-AU" dirty="0"/>
          </a:p>
        </p:txBody>
      </p:sp>
    </p:spTree>
    <p:extLst>
      <p:ext uri="{BB962C8B-B14F-4D97-AF65-F5344CB8AC3E}">
        <p14:creationId xmlns:p14="http://schemas.microsoft.com/office/powerpoint/2010/main" val="11448557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2EE8E65D-6BCF-48A8-8B12-672AC8CBF0D0}" type="slidenum">
              <a:rPr lang="en-AU" smtClean="0"/>
              <a:pPr>
                <a:defRPr/>
              </a:pPr>
              <a:t>47</a:t>
            </a:fld>
            <a:endParaRPr lang="en-AU"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850" indent="-228850"/>
            <a:endParaRPr lang="en-AU" dirty="0" smtClean="0"/>
          </a:p>
        </p:txBody>
      </p:sp>
      <p:sp>
        <p:nvSpPr>
          <p:cNvPr id="4" name="Slide Number Placeholder 3"/>
          <p:cNvSpPr>
            <a:spLocks noGrp="1"/>
          </p:cNvSpPr>
          <p:nvPr>
            <p:ph type="sldNum" sz="quarter" idx="10"/>
          </p:nvPr>
        </p:nvSpPr>
        <p:spPr/>
        <p:txBody>
          <a:bodyPr/>
          <a:lstStyle/>
          <a:p>
            <a:pPr>
              <a:defRPr/>
            </a:pPr>
            <a:fld id="{D2A4AEAC-FB2C-4AED-BCF4-F8FD1D2EF709}" type="slidenum">
              <a:rPr lang="en-AU" smtClean="0"/>
              <a:pPr>
                <a:defRPr/>
              </a:pPr>
              <a:t>48</a:t>
            </a:fld>
            <a:endParaRPr lang="en-A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8</a:t>
            </a:fld>
            <a:endParaRPr lang="en-AU" dirty="0"/>
          </a:p>
        </p:txBody>
      </p:sp>
    </p:spTree>
    <p:extLst>
      <p:ext uri="{BB962C8B-B14F-4D97-AF65-F5344CB8AC3E}">
        <p14:creationId xmlns:p14="http://schemas.microsoft.com/office/powerpoint/2010/main" val="174870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9</a:t>
            </a:fld>
            <a:endParaRPr lang="en-AU" dirty="0"/>
          </a:p>
        </p:txBody>
      </p:sp>
    </p:spTree>
    <p:extLst>
      <p:ext uri="{BB962C8B-B14F-4D97-AF65-F5344CB8AC3E}">
        <p14:creationId xmlns:p14="http://schemas.microsoft.com/office/powerpoint/2010/main" val="174870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10</a:t>
            </a:fld>
            <a:endParaRPr lang="en-AU" dirty="0"/>
          </a:p>
        </p:txBody>
      </p:sp>
    </p:spTree>
    <p:extLst>
      <p:ext uri="{BB962C8B-B14F-4D97-AF65-F5344CB8AC3E}">
        <p14:creationId xmlns:p14="http://schemas.microsoft.com/office/powerpoint/2010/main" val="174870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11</a:t>
            </a:fld>
            <a:endParaRPr lang="en-AU" dirty="0"/>
          </a:p>
        </p:txBody>
      </p:sp>
    </p:spTree>
    <p:extLst>
      <p:ext uri="{BB962C8B-B14F-4D97-AF65-F5344CB8AC3E}">
        <p14:creationId xmlns:p14="http://schemas.microsoft.com/office/powerpoint/2010/main" val="174870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497"/>
            <a:endParaRPr lang="en-AU" dirty="0"/>
          </a:p>
        </p:txBody>
      </p:sp>
      <p:sp>
        <p:nvSpPr>
          <p:cNvPr id="4" name="Slide Number Placeholder 3"/>
          <p:cNvSpPr>
            <a:spLocks noGrp="1"/>
          </p:cNvSpPr>
          <p:nvPr>
            <p:ph type="sldNum" sz="quarter" idx="10"/>
          </p:nvPr>
        </p:nvSpPr>
        <p:spPr/>
        <p:txBody>
          <a:bodyPr/>
          <a:lstStyle/>
          <a:p>
            <a:pPr>
              <a:defRPr/>
            </a:pPr>
            <a:fld id="{98840EAF-AFB1-4F2C-AD12-5A95D09956EB}" type="slidenum">
              <a:rPr lang="en-AU" smtClean="0"/>
              <a:pPr>
                <a:defRPr/>
              </a:pPr>
              <a:t>13</a:t>
            </a:fld>
            <a:endParaRPr lang="en-AU" dirty="0"/>
          </a:p>
        </p:txBody>
      </p:sp>
    </p:spTree>
    <p:extLst>
      <p:ext uri="{BB962C8B-B14F-4D97-AF65-F5344CB8AC3E}">
        <p14:creationId xmlns:p14="http://schemas.microsoft.com/office/powerpoint/2010/main" val="174870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fld id="{26B2AD88-3D09-4305-86FB-F3E4C4DE642F}" type="datetime1">
              <a:rPr lang="en-AU" smtClean="0"/>
              <a:t>26/06/2013</a:t>
            </a:fld>
            <a:endParaRPr lang="en-AU" dirty="0"/>
          </a:p>
        </p:txBody>
      </p:sp>
      <p:sp>
        <p:nvSpPr>
          <p:cNvPr id="8" name="Footer Placeholder 7"/>
          <p:cNvSpPr>
            <a:spLocks noGrp="1"/>
          </p:cNvSpPr>
          <p:nvPr>
            <p:ph type="ftr" sz="quarter" idx="11"/>
          </p:nvPr>
        </p:nvSpPr>
        <p:spPr/>
        <p:txBody>
          <a:bodyPr/>
          <a:lstStyle>
            <a:lvl1pPr>
              <a:defRPr/>
            </a:lvl1pPr>
            <a:extLst/>
          </a:lstStyle>
          <a:p>
            <a:pPr>
              <a:defRPr/>
            </a:pPr>
            <a:endParaRPr lang="en-AU" dirty="0"/>
          </a:p>
        </p:txBody>
      </p:sp>
      <p:sp>
        <p:nvSpPr>
          <p:cNvPr id="9" name="Slide Number Placeholder 10"/>
          <p:cNvSpPr>
            <a:spLocks noGrp="1"/>
          </p:cNvSpPr>
          <p:nvPr>
            <p:ph type="sldNum" sz="quarter" idx="12"/>
          </p:nvPr>
        </p:nvSpPr>
        <p:spPr/>
        <p:txBody>
          <a:bodyPr/>
          <a:lstStyle>
            <a:lvl1pPr>
              <a:defRPr/>
            </a:lvl1pPr>
            <a:extLst/>
          </a:lstStyle>
          <a:p>
            <a:pPr>
              <a:defRPr/>
            </a:pPr>
            <a:fld id="{CEAA7684-25C6-4E85-8EB4-6D41E0F9C30A}"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6EC2335F-AA53-402C-AD92-C9A65D607F54}" type="datetime1">
              <a:rPr lang="en-AU" smtClean="0"/>
              <a:t>26/06/2013</a:t>
            </a:fld>
            <a:endParaRPr lang="en-AU" dirty="0"/>
          </a:p>
        </p:txBody>
      </p:sp>
      <p:sp>
        <p:nvSpPr>
          <p:cNvPr id="5" name="Footer Placeholder 17"/>
          <p:cNvSpPr>
            <a:spLocks noGrp="1"/>
          </p:cNvSpPr>
          <p:nvPr>
            <p:ph type="ftr" sz="quarter" idx="11"/>
          </p:nvPr>
        </p:nvSpPr>
        <p:spPr/>
        <p:txBody>
          <a:bodyPr/>
          <a:lstStyle>
            <a:lvl1pPr>
              <a:defRPr/>
            </a:lvl1pPr>
          </a:lstStyle>
          <a:p>
            <a:pPr>
              <a:defRPr/>
            </a:pPr>
            <a:endParaRPr lang="en-AU" dirty="0"/>
          </a:p>
        </p:txBody>
      </p:sp>
      <p:sp>
        <p:nvSpPr>
          <p:cNvPr id="6" name="Slide Number Placeholder 4"/>
          <p:cNvSpPr>
            <a:spLocks noGrp="1"/>
          </p:cNvSpPr>
          <p:nvPr>
            <p:ph type="sldNum" sz="quarter" idx="12"/>
          </p:nvPr>
        </p:nvSpPr>
        <p:spPr/>
        <p:txBody>
          <a:bodyPr/>
          <a:lstStyle>
            <a:lvl1pPr>
              <a:defRPr/>
            </a:lvl1pPr>
          </a:lstStyle>
          <a:p>
            <a:pPr>
              <a:defRPr/>
            </a:pPr>
            <a:fld id="{E0CE1770-C903-40A6-8E88-5553CCECC22C}"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DC4DE4E0-BB9C-4CAB-AA2A-860F120EB1B9}" type="datetime1">
              <a:rPr lang="en-AU" smtClean="0"/>
              <a:t>26/06/2013</a:t>
            </a:fld>
            <a:endParaRPr lang="en-AU" dirty="0"/>
          </a:p>
        </p:txBody>
      </p:sp>
      <p:sp>
        <p:nvSpPr>
          <p:cNvPr id="5" name="Footer Placeholder 17"/>
          <p:cNvSpPr>
            <a:spLocks noGrp="1"/>
          </p:cNvSpPr>
          <p:nvPr>
            <p:ph type="ftr" sz="quarter" idx="11"/>
          </p:nvPr>
        </p:nvSpPr>
        <p:spPr/>
        <p:txBody>
          <a:bodyPr/>
          <a:lstStyle>
            <a:lvl1pPr>
              <a:defRPr/>
            </a:lvl1pPr>
          </a:lstStyle>
          <a:p>
            <a:pPr>
              <a:defRPr/>
            </a:pPr>
            <a:endParaRPr lang="en-AU" dirty="0"/>
          </a:p>
        </p:txBody>
      </p:sp>
      <p:sp>
        <p:nvSpPr>
          <p:cNvPr id="6" name="Slide Number Placeholder 4"/>
          <p:cNvSpPr>
            <a:spLocks noGrp="1"/>
          </p:cNvSpPr>
          <p:nvPr>
            <p:ph type="sldNum" sz="quarter" idx="12"/>
          </p:nvPr>
        </p:nvSpPr>
        <p:spPr/>
        <p:txBody>
          <a:bodyPr/>
          <a:lstStyle>
            <a:lvl1pPr>
              <a:defRPr/>
            </a:lvl1pPr>
          </a:lstStyle>
          <a:p>
            <a:pPr>
              <a:defRPr/>
            </a:pPr>
            <a:fld id="{FA5A34EA-DDE6-437A-B4F3-4A56D13882C9}"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47420451-702D-4644-9885-9E68C91A9259}" type="datetime1">
              <a:rPr lang="en-AU" smtClean="0"/>
              <a:t>26/06/2013</a:t>
            </a:fld>
            <a:endParaRPr lang="en-AU" dirty="0"/>
          </a:p>
        </p:txBody>
      </p:sp>
      <p:sp>
        <p:nvSpPr>
          <p:cNvPr id="5" name="Footer Placeholder 17"/>
          <p:cNvSpPr>
            <a:spLocks noGrp="1"/>
          </p:cNvSpPr>
          <p:nvPr>
            <p:ph type="ftr" sz="quarter" idx="11"/>
          </p:nvPr>
        </p:nvSpPr>
        <p:spPr/>
        <p:txBody>
          <a:bodyPr/>
          <a:lstStyle>
            <a:lvl1pPr>
              <a:defRPr/>
            </a:lvl1pPr>
          </a:lstStyle>
          <a:p>
            <a:pPr>
              <a:defRPr/>
            </a:pPr>
            <a:endParaRPr lang="en-AU" dirty="0"/>
          </a:p>
        </p:txBody>
      </p:sp>
      <p:sp>
        <p:nvSpPr>
          <p:cNvPr id="6" name="Slide Number Placeholder 4"/>
          <p:cNvSpPr>
            <a:spLocks noGrp="1"/>
          </p:cNvSpPr>
          <p:nvPr>
            <p:ph type="sldNum" sz="quarter" idx="12"/>
          </p:nvPr>
        </p:nvSpPr>
        <p:spPr/>
        <p:txBody>
          <a:bodyPr/>
          <a:lstStyle>
            <a:lvl1pPr>
              <a:defRPr/>
            </a:lvl1pPr>
          </a:lstStyle>
          <a:p>
            <a:pPr>
              <a:defRPr/>
            </a:pPr>
            <a:fld id="{93FF5618-9049-419B-9268-EAC20E31A152}"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52E2B60E-FA5A-49E1-AB20-1EF9B3182E99}" type="datetime1">
              <a:rPr lang="en-AU" smtClean="0"/>
              <a:t>26/06/2013</a:t>
            </a:fld>
            <a:endParaRPr lang="en-AU" dirty="0"/>
          </a:p>
        </p:txBody>
      </p:sp>
      <p:sp>
        <p:nvSpPr>
          <p:cNvPr id="7" name="Footer Placeholder 4"/>
          <p:cNvSpPr>
            <a:spLocks noGrp="1"/>
          </p:cNvSpPr>
          <p:nvPr>
            <p:ph type="ftr" sz="quarter" idx="11"/>
          </p:nvPr>
        </p:nvSpPr>
        <p:spPr/>
        <p:txBody>
          <a:bodyPr/>
          <a:lstStyle>
            <a:lvl1pPr>
              <a:defRPr/>
            </a:lvl1pPr>
            <a:extLst/>
          </a:lstStyle>
          <a:p>
            <a:pPr>
              <a:defRPr/>
            </a:pPr>
            <a:endParaRPr lang="en-AU" dirty="0"/>
          </a:p>
        </p:txBody>
      </p:sp>
      <p:sp>
        <p:nvSpPr>
          <p:cNvPr id="8" name="Slide Number Placeholder 5"/>
          <p:cNvSpPr>
            <a:spLocks noGrp="1"/>
          </p:cNvSpPr>
          <p:nvPr>
            <p:ph type="sldNum" sz="quarter" idx="12"/>
          </p:nvPr>
        </p:nvSpPr>
        <p:spPr/>
        <p:txBody>
          <a:bodyPr/>
          <a:lstStyle>
            <a:lvl1pPr>
              <a:defRPr/>
            </a:lvl1pPr>
            <a:extLst/>
          </a:lstStyle>
          <a:p>
            <a:pPr>
              <a:defRPr/>
            </a:pPr>
            <a:fld id="{8301E8A4-55F1-47FE-9AE7-E9ABA831B246}"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AE9CF666-464C-4E3E-A270-C34351770A68}" type="datetime1">
              <a:rPr lang="en-AU" smtClean="0"/>
              <a:t>26/06/2013</a:t>
            </a:fld>
            <a:endParaRPr lang="en-AU" dirty="0"/>
          </a:p>
        </p:txBody>
      </p:sp>
      <p:sp>
        <p:nvSpPr>
          <p:cNvPr id="6" name="Footer Placeholder 17"/>
          <p:cNvSpPr>
            <a:spLocks noGrp="1"/>
          </p:cNvSpPr>
          <p:nvPr>
            <p:ph type="ftr" sz="quarter" idx="11"/>
          </p:nvPr>
        </p:nvSpPr>
        <p:spPr/>
        <p:txBody>
          <a:bodyPr/>
          <a:lstStyle>
            <a:lvl1pPr>
              <a:defRPr/>
            </a:lvl1pPr>
          </a:lstStyle>
          <a:p>
            <a:pPr>
              <a:defRPr/>
            </a:pPr>
            <a:endParaRPr lang="en-AU" dirty="0"/>
          </a:p>
        </p:txBody>
      </p:sp>
      <p:sp>
        <p:nvSpPr>
          <p:cNvPr id="7" name="Slide Number Placeholder 4"/>
          <p:cNvSpPr>
            <a:spLocks noGrp="1"/>
          </p:cNvSpPr>
          <p:nvPr>
            <p:ph type="sldNum" sz="quarter" idx="12"/>
          </p:nvPr>
        </p:nvSpPr>
        <p:spPr/>
        <p:txBody>
          <a:bodyPr/>
          <a:lstStyle>
            <a:lvl1pPr>
              <a:defRPr/>
            </a:lvl1pPr>
          </a:lstStyle>
          <a:p>
            <a:pPr>
              <a:defRPr/>
            </a:pPr>
            <a:fld id="{A20B134D-5E14-4295-A9BD-9D599AC3F16B}"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fld id="{C6F96CF3-AE20-4999-B821-02A3BC3FFE55}" type="datetime1">
              <a:rPr lang="en-AU" smtClean="0"/>
              <a:t>26/06/2013</a:t>
            </a:fld>
            <a:endParaRPr lang="en-AU" dirty="0"/>
          </a:p>
        </p:txBody>
      </p:sp>
      <p:sp>
        <p:nvSpPr>
          <p:cNvPr id="8" name="Footer Placeholder 17"/>
          <p:cNvSpPr>
            <a:spLocks noGrp="1"/>
          </p:cNvSpPr>
          <p:nvPr>
            <p:ph type="ftr" sz="quarter" idx="11"/>
          </p:nvPr>
        </p:nvSpPr>
        <p:spPr/>
        <p:txBody>
          <a:bodyPr/>
          <a:lstStyle>
            <a:lvl1pPr>
              <a:defRPr/>
            </a:lvl1pPr>
          </a:lstStyle>
          <a:p>
            <a:pPr>
              <a:defRPr/>
            </a:pPr>
            <a:endParaRPr lang="en-AU" dirty="0"/>
          </a:p>
        </p:txBody>
      </p:sp>
      <p:sp>
        <p:nvSpPr>
          <p:cNvPr id="9" name="Slide Number Placeholder 4"/>
          <p:cNvSpPr>
            <a:spLocks noGrp="1"/>
          </p:cNvSpPr>
          <p:nvPr>
            <p:ph type="sldNum" sz="quarter" idx="12"/>
          </p:nvPr>
        </p:nvSpPr>
        <p:spPr/>
        <p:txBody>
          <a:bodyPr/>
          <a:lstStyle>
            <a:lvl1pPr>
              <a:defRPr/>
            </a:lvl1pPr>
          </a:lstStyle>
          <a:p>
            <a:pPr>
              <a:defRPr/>
            </a:pPr>
            <a:fld id="{9A8A3815-DDF4-42E5-8B79-B72C139ABE60}"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00F8F9CD-539A-4579-95DE-C3685F1AC354}" type="datetime1">
              <a:rPr lang="en-AU" smtClean="0"/>
              <a:t>26/06/2013</a:t>
            </a:fld>
            <a:endParaRPr lang="en-AU" dirty="0"/>
          </a:p>
        </p:txBody>
      </p:sp>
      <p:sp>
        <p:nvSpPr>
          <p:cNvPr id="4" name="Footer Placeholder 17"/>
          <p:cNvSpPr>
            <a:spLocks noGrp="1"/>
          </p:cNvSpPr>
          <p:nvPr>
            <p:ph type="ftr" sz="quarter" idx="11"/>
          </p:nvPr>
        </p:nvSpPr>
        <p:spPr/>
        <p:txBody>
          <a:bodyPr/>
          <a:lstStyle>
            <a:lvl1pPr>
              <a:defRPr/>
            </a:lvl1pPr>
          </a:lstStyle>
          <a:p>
            <a:pPr>
              <a:defRPr/>
            </a:pPr>
            <a:endParaRPr lang="en-AU" dirty="0"/>
          </a:p>
        </p:txBody>
      </p:sp>
      <p:sp>
        <p:nvSpPr>
          <p:cNvPr id="5" name="Slide Number Placeholder 4"/>
          <p:cNvSpPr>
            <a:spLocks noGrp="1"/>
          </p:cNvSpPr>
          <p:nvPr>
            <p:ph type="sldNum" sz="quarter" idx="12"/>
          </p:nvPr>
        </p:nvSpPr>
        <p:spPr/>
        <p:txBody>
          <a:bodyPr/>
          <a:lstStyle>
            <a:lvl1pPr>
              <a:defRPr/>
            </a:lvl1pPr>
          </a:lstStyle>
          <a:p>
            <a:pPr>
              <a:defRPr/>
            </a:pPr>
            <a:fld id="{43454768-4533-4399-A774-66B3EDD67CDC}"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Date Placeholder 1"/>
          <p:cNvSpPr>
            <a:spLocks noGrp="1"/>
          </p:cNvSpPr>
          <p:nvPr>
            <p:ph type="dt" sz="half" idx="10"/>
          </p:nvPr>
        </p:nvSpPr>
        <p:spPr/>
        <p:txBody>
          <a:bodyPr/>
          <a:lstStyle>
            <a:lvl1pPr>
              <a:defRPr/>
            </a:lvl1pPr>
            <a:extLst/>
          </a:lstStyle>
          <a:p>
            <a:pPr>
              <a:defRPr/>
            </a:pPr>
            <a:fld id="{B5FB9412-5B01-4730-A827-E39B1DEC1F78}" type="datetime1">
              <a:rPr lang="en-AU" smtClean="0"/>
              <a:t>26/06/2013</a:t>
            </a:fld>
            <a:endParaRPr lang="en-AU" dirty="0"/>
          </a:p>
        </p:txBody>
      </p:sp>
      <p:sp>
        <p:nvSpPr>
          <p:cNvPr id="4" name="Footer Placeholder 2"/>
          <p:cNvSpPr>
            <a:spLocks noGrp="1"/>
          </p:cNvSpPr>
          <p:nvPr>
            <p:ph type="ftr" sz="quarter" idx="11"/>
          </p:nvPr>
        </p:nvSpPr>
        <p:spPr/>
        <p:txBody>
          <a:bodyPr/>
          <a:lstStyle>
            <a:lvl1pPr>
              <a:defRPr/>
            </a:lvl1pPr>
            <a:extLst/>
          </a:lstStyle>
          <a:p>
            <a:pPr>
              <a:defRPr/>
            </a:pPr>
            <a:endParaRPr lang="en-AU" dirty="0"/>
          </a:p>
        </p:txBody>
      </p:sp>
      <p:sp>
        <p:nvSpPr>
          <p:cNvPr id="5" name="Slide Number Placeholder 3"/>
          <p:cNvSpPr>
            <a:spLocks noGrp="1"/>
          </p:cNvSpPr>
          <p:nvPr>
            <p:ph type="sldNum" sz="quarter" idx="12"/>
          </p:nvPr>
        </p:nvSpPr>
        <p:spPr/>
        <p:txBody>
          <a:bodyPr/>
          <a:lstStyle>
            <a:lvl1pPr>
              <a:defRPr/>
            </a:lvl1pPr>
            <a:extLst/>
          </a:lstStyle>
          <a:p>
            <a:pPr>
              <a:defRPr/>
            </a:pPr>
            <a:fld id="{3A4717D0-191E-400E-8AAD-2F7949EAF4E0}"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238D882E-D5EC-479F-97AE-9C3F4DE95A90}" type="datetime1">
              <a:rPr lang="en-AU" smtClean="0"/>
              <a:t>26/06/2013</a:t>
            </a:fld>
            <a:endParaRPr lang="en-AU" dirty="0"/>
          </a:p>
        </p:txBody>
      </p:sp>
      <p:sp>
        <p:nvSpPr>
          <p:cNvPr id="6" name="Footer Placeholder 17"/>
          <p:cNvSpPr>
            <a:spLocks noGrp="1"/>
          </p:cNvSpPr>
          <p:nvPr>
            <p:ph type="ftr" sz="quarter" idx="11"/>
          </p:nvPr>
        </p:nvSpPr>
        <p:spPr/>
        <p:txBody>
          <a:bodyPr/>
          <a:lstStyle>
            <a:lvl1pPr>
              <a:defRPr/>
            </a:lvl1pPr>
          </a:lstStyle>
          <a:p>
            <a:pPr>
              <a:defRPr/>
            </a:pPr>
            <a:endParaRPr lang="en-AU" dirty="0"/>
          </a:p>
        </p:txBody>
      </p:sp>
      <p:sp>
        <p:nvSpPr>
          <p:cNvPr id="7" name="Slide Number Placeholder 4"/>
          <p:cNvSpPr>
            <a:spLocks noGrp="1"/>
          </p:cNvSpPr>
          <p:nvPr>
            <p:ph type="sldNum" sz="quarter" idx="12"/>
          </p:nvPr>
        </p:nvSpPr>
        <p:spPr/>
        <p:txBody>
          <a:bodyPr/>
          <a:lstStyle>
            <a:lvl1pPr>
              <a:defRPr/>
            </a:lvl1pPr>
          </a:lstStyle>
          <a:p>
            <a:pPr>
              <a:defRPr/>
            </a:pPr>
            <a:fld id="{372E6E13-C0F9-41CB-BC76-159F581A3248}"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D07DB6CA-20DF-45E1-9820-A5595BEAD675}" type="datetime1">
              <a:rPr lang="en-AU" smtClean="0"/>
              <a:t>26/06/2013</a:t>
            </a:fld>
            <a:endParaRPr lang="en-AU" dirty="0"/>
          </a:p>
        </p:txBody>
      </p:sp>
      <p:sp>
        <p:nvSpPr>
          <p:cNvPr id="8" name="Footer Placeholder 5"/>
          <p:cNvSpPr>
            <a:spLocks noGrp="1"/>
          </p:cNvSpPr>
          <p:nvPr>
            <p:ph type="ftr" sz="quarter" idx="11"/>
          </p:nvPr>
        </p:nvSpPr>
        <p:spPr/>
        <p:txBody>
          <a:bodyPr/>
          <a:lstStyle>
            <a:lvl1pPr>
              <a:defRPr/>
            </a:lvl1pPr>
            <a:extLst/>
          </a:lstStyle>
          <a:p>
            <a:pPr>
              <a:defRPr/>
            </a:pPr>
            <a:endParaRPr lang="en-AU" dirty="0"/>
          </a:p>
        </p:txBody>
      </p:sp>
      <p:sp>
        <p:nvSpPr>
          <p:cNvPr id="9" name="Slide Number Placeholder 6"/>
          <p:cNvSpPr>
            <a:spLocks noGrp="1"/>
          </p:cNvSpPr>
          <p:nvPr>
            <p:ph type="sldNum" sz="quarter" idx="12"/>
          </p:nvPr>
        </p:nvSpPr>
        <p:spPr/>
        <p:txBody>
          <a:bodyPr/>
          <a:lstStyle>
            <a:lvl1pPr>
              <a:defRPr/>
            </a:lvl1pPr>
            <a:extLst/>
          </a:lstStyle>
          <a:p>
            <a:pPr>
              <a:defRPr/>
            </a:pPr>
            <a:fld id="{8225FD3D-600A-4B63-AAB2-C0124B735919}"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54F7B000-B268-4EAC-B1B6-2D449AEC67C7}" type="datetime1">
              <a:rPr lang="en-AU" smtClean="0"/>
              <a:t>26/06/2013</a:t>
            </a:fld>
            <a:endParaRPr lang="en-AU" dirty="0"/>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defRPr>
            </a:lvl1pPr>
            <a:extLst/>
          </a:lstStyle>
          <a:p>
            <a:pPr>
              <a:defRPr/>
            </a:pPr>
            <a:endParaRPr lang="en-AU" dirty="0"/>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262D99DE-8385-46E3-8E01-65D5A019EF16}"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926" r:id="rId1"/>
    <p:sldLayoutId id="2147483919" r:id="rId2"/>
    <p:sldLayoutId id="2147483927" r:id="rId3"/>
    <p:sldLayoutId id="2147483920" r:id="rId4"/>
    <p:sldLayoutId id="2147483921" r:id="rId5"/>
    <p:sldLayoutId id="2147483922" r:id="rId6"/>
    <p:sldLayoutId id="2147483928" r:id="rId7"/>
    <p:sldLayoutId id="2147483923" r:id="rId8"/>
    <p:sldLayoutId id="2147483929" r:id="rId9"/>
    <p:sldLayoutId id="2147483924" r:id="rId10"/>
    <p:sldLayoutId id="2147483925" r:id="rId11"/>
  </p:sldLayoutIdLst>
  <p:hf hdr="0" ftr="0" dt="0"/>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7.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package" Target="../embeddings/Microsoft_Word_Document1.docx"/></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313" y="692150"/>
            <a:ext cx="7772400" cy="1828800"/>
          </a:xfrm>
        </p:spPr>
        <p:txBody>
          <a:bodyPr/>
          <a:lstStyle/>
          <a:p>
            <a:pPr eaLnBrk="1" fontAlgn="auto" hangingPunct="1">
              <a:spcAft>
                <a:spcPts val="0"/>
              </a:spcAft>
              <a:defRPr/>
            </a:pPr>
            <a:r>
              <a:rPr lang="en-AU" dirty="0" smtClean="0"/>
              <a:t>The Australian Energy Regulator</a:t>
            </a:r>
            <a:endParaRPr lang="en-AU" dirty="0"/>
          </a:p>
        </p:txBody>
      </p:sp>
      <p:pic>
        <p:nvPicPr>
          <p:cNvPr id="1026" name="Picture 2" descr="C:\Documents and Settings\lkeog\Local Settings\Temporary Internet Files\Content.IE5\2AIR206U\MP900403216[1].jpg"/>
          <p:cNvPicPr>
            <a:picLocks noChangeAspect="1" noChangeArrowheads="1"/>
          </p:cNvPicPr>
          <p:nvPr/>
        </p:nvPicPr>
        <p:blipFill>
          <a:blip r:embed="rId3" cstate="print"/>
          <a:stretch>
            <a:fillRect/>
          </a:stretch>
        </p:blipFill>
        <p:spPr bwMode="auto">
          <a:xfrm>
            <a:off x="3491880" y="4437112"/>
            <a:ext cx="2016927" cy="194421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148" name="Picture 5" descr="D10 1334418  AER logo_landscape_RGB 300dpi.JPG"/>
          <p:cNvPicPr>
            <a:picLocks noChangeAspect="1"/>
          </p:cNvPicPr>
          <p:nvPr/>
        </p:nvPicPr>
        <p:blipFill>
          <a:blip r:embed="rId4" cstate="print"/>
          <a:srcRect/>
          <a:stretch>
            <a:fillRect/>
          </a:stretch>
        </p:blipFill>
        <p:spPr bwMode="auto">
          <a:xfrm>
            <a:off x="6443663" y="5805488"/>
            <a:ext cx="2162175" cy="539750"/>
          </a:xfrm>
          <a:prstGeom prst="rect">
            <a:avLst/>
          </a:prstGeom>
          <a:noFill/>
          <a:ln w="9525">
            <a:noFill/>
            <a:miter lim="800000"/>
            <a:headEnd/>
            <a:tailEnd/>
          </a:ln>
        </p:spPr>
      </p:pic>
      <p:sp>
        <p:nvSpPr>
          <p:cNvPr id="5" name="Rectangle 4"/>
          <p:cNvSpPr/>
          <p:nvPr/>
        </p:nvSpPr>
        <p:spPr>
          <a:xfrm>
            <a:off x="539552" y="2636912"/>
            <a:ext cx="8136904" cy="2677656"/>
          </a:xfrm>
          <a:prstGeom prst="rect">
            <a:avLst/>
          </a:prstGeom>
        </p:spPr>
        <p:txBody>
          <a:bodyPr wrap="square">
            <a:spAutoFit/>
          </a:bodyPr>
          <a:lstStyle/>
          <a:p>
            <a:pPr eaLnBrk="1" hangingPunct="1"/>
            <a:r>
              <a:rPr lang="en-AU" sz="2800" b="1" dirty="0" smtClean="0"/>
              <a:t>Expenditure Forecast Assessment Guidelines</a:t>
            </a:r>
          </a:p>
          <a:p>
            <a:pPr eaLnBrk="1" hangingPunct="1"/>
            <a:endParaRPr lang="en-AU" sz="2800" b="1" dirty="0" smtClean="0"/>
          </a:p>
          <a:p>
            <a:pPr eaLnBrk="1" hangingPunct="1"/>
            <a:r>
              <a:rPr lang="en-AU" sz="2800" b="1" dirty="0" smtClean="0"/>
              <a:t>Expenditure assessment guideline and process</a:t>
            </a:r>
          </a:p>
          <a:p>
            <a:pPr eaLnBrk="1" hangingPunct="1"/>
            <a:endParaRPr lang="en-AU" sz="2800" b="1" dirty="0" smtClean="0"/>
          </a:p>
          <a:p>
            <a:pPr eaLnBrk="1" hangingPunct="1"/>
            <a:r>
              <a:rPr lang="en-AU" sz="2800" b="1" dirty="0" smtClean="0"/>
              <a:t>13 June 2013</a:t>
            </a:r>
            <a:endParaRPr lang="en-AU"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576" y="530352"/>
            <a:ext cx="8183880" cy="5346920"/>
          </a:xfrm>
        </p:spPr>
        <p:txBody>
          <a:bodyPr/>
          <a:lstStyle/>
          <a:p>
            <a:pPr marL="0" lvl="1" indent="0" algn="ctr">
              <a:buSzPct val="80000"/>
              <a:buNone/>
            </a:pPr>
            <a:r>
              <a:rPr lang="en-AU" sz="2800" u="sng" dirty="0"/>
              <a:t>Context — </a:t>
            </a:r>
            <a:r>
              <a:rPr lang="en-AU" sz="2800" u="sng" dirty="0" smtClean="0"/>
              <a:t>NER (2)</a:t>
            </a:r>
            <a:endParaRPr lang="en-AU" sz="2800" u="sng" dirty="0"/>
          </a:p>
          <a:p>
            <a:pPr marL="0" lvl="1" indent="0">
              <a:buSzPct val="80000"/>
              <a:buNone/>
            </a:pPr>
            <a:endParaRPr lang="en-AU" dirty="0" smtClean="0"/>
          </a:p>
          <a:p>
            <a:pPr marL="0" lvl="1" indent="0">
              <a:spcBef>
                <a:spcPts val="1800"/>
              </a:spcBef>
              <a:buSzPct val="80000"/>
              <a:buNone/>
            </a:pPr>
            <a:r>
              <a:rPr lang="en-AU" dirty="0" smtClean="0"/>
              <a:t>Cl</a:t>
            </a:r>
            <a:r>
              <a:rPr lang="en-AU" dirty="0"/>
              <a:t>. 6.28 (b) Guidelines not mandatory, but AER must provide reasons if </a:t>
            </a:r>
            <a:r>
              <a:rPr lang="en-AU" dirty="0" smtClean="0"/>
              <a:t>it departs</a:t>
            </a:r>
            <a:endParaRPr lang="en-AU" dirty="0"/>
          </a:p>
          <a:p>
            <a:pPr marL="0" lvl="1" indent="0">
              <a:spcBef>
                <a:spcPts val="1800"/>
              </a:spcBef>
              <a:buSzPct val="80000"/>
              <a:buNone/>
            </a:pPr>
            <a:r>
              <a:rPr lang="en-AU" dirty="0" smtClean="0"/>
              <a:t>Cl</a:t>
            </a:r>
            <a:r>
              <a:rPr lang="en-AU" dirty="0"/>
              <a:t>. 6.28 (d) Guideline should specify how transitional issues are dealt with if there is a change in regulatory </a:t>
            </a:r>
            <a:r>
              <a:rPr lang="en-AU" dirty="0" smtClean="0"/>
              <a:t>approach</a:t>
            </a:r>
            <a:endParaRPr lang="en-AU"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10</a:t>
            </a:fld>
            <a:endParaRPr lang="en-AU" dirty="0"/>
          </a:p>
        </p:txBody>
      </p:sp>
      <p:sp>
        <p:nvSpPr>
          <p:cNvPr id="5" name="Title 1"/>
          <p:cNvSpPr>
            <a:spLocks noGrp="1"/>
          </p:cNvSpPr>
          <p:nvPr>
            <p:ph type="title"/>
          </p:nvPr>
        </p:nvSpPr>
        <p:spPr>
          <a:xfrm>
            <a:off x="467544" y="5733256"/>
            <a:ext cx="7920880" cy="763528"/>
          </a:xfrm>
        </p:spPr>
        <p:txBody>
          <a:bodyPr>
            <a:normAutofit/>
          </a:bodyPr>
          <a:lstStyle/>
          <a:p>
            <a:r>
              <a:rPr lang="en-AU" sz="2800" dirty="0" smtClean="0"/>
              <a:t>Purpose of the guideline (4)</a:t>
            </a:r>
            <a:endParaRPr lang="en-AU" sz="2800" dirty="0"/>
          </a:p>
        </p:txBody>
      </p:sp>
    </p:spTree>
    <p:extLst>
      <p:ext uri="{BB962C8B-B14F-4D97-AF65-F5344CB8AC3E}">
        <p14:creationId xmlns:p14="http://schemas.microsoft.com/office/powerpoint/2010/main" val="2946278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183880" cy="5346920"/>
          </a:xfrm>
        </p:spPr>
        <p:txBody>
          <a:bodyPr/>
          <a:lstStyle/>
          <a:p>
            <a:pPr marL="0" lvl="1" indent="0" algn="ctr">
              <a:buSzPct val="80000"/>
              <a:buNone/>
            </a:pPr>
            <a:r>
              <a:rPr lang="en-AU" sz="2800" u="sng" dirty="0" smtClean="0"/>
              <a:t>Guidance from AEMC and NER — summing up</a:t>
            </a:r>
            <a:endParaRPr lang="en-AU" sz="2800" u="sng" dirty="0"/>
          </a:p>
          <a:p>
            <a:pPr marL="0" lvl="1" indent="0">
              <a:buSzPct val="80000"/>
              <a:buNone/>
            </a:pPr>
            <a:r>
              <a:rPr lang="en-AU" dirty="0" smtClean="0"/>
              <a:t>Guidelines:</a:t>
            </a:r>
          </a:p>
          <a:p>
            <a:pPr marL="265113" lvl="1" indent="-265113">
              <a:buSzPct val="80000"/>
              <a:buFont typeface="Wingdings 2" pitchFamily="18" charset="2"/>
              <a:buChar char=""/>
            </a:pPr>
            <a:r>
              <a:rPr lang="en-AU" dirty="0" smtClean="0"/>
              <a:t>specify </a:t>
            </a:r>
            <a:r>
              <a:rPr lang="en-AU" dirty="0"/>
              <a:t>the approach that the AER proposes </a:t>
            </a:r>
            <a:r>
              <a:rPr lang="en-AU" dirty="0" smtClean="0"/>
              <a:t>to use </a:t>
            </a:r>
            <a:r>
              <a:rPr lang="en-AU" dirty="0"/>
              <a:t>to assess </a:t>
            </a:r>
            <a:r>
              <a:rPr lang="en-AU" dirty="0" err="1"/>
              <a:t>opex</a:t>
            </a:r>
            <a:r>
              <a:rPr lang="en-AU" dirty="0"/>
              <a:t> and </a:t>
            </a:r>
            <a:r>
              <a:rPr lang="en-AU" dirty="0" err="1" smtClean="0"/>
              <a:t>capex</a:t>
            </a:r>
            <a:endParaRPr lang="en-AU" dirty="0" smtClean="0"/>
          </a:p>
          <a:p>
            <a:pPr marL="265113" lvl="1" indent="-265113">
              <a:buSzPct val="80000"/>
              <a:buFont typeface="Wingdings 2" pitchFamily="18" charset="2"/>
              <a:buChar char=""/>
            </a:pPr>
            <a:r>
              <a:rPr lang="en-AU" dirty="0"/>
              <a:t>t</a:t>
            </a:r>
            <a:r>
              <a:rPr lang="en-AU" dirty="0" smtClean="0"/>
              <a:t>his could include </a:t>
            </a:r>
            <a:r>
              <a:rPr lang="en-AU" dirty="0"/>
              <a:t>a list of </a:t>
            </a:r>
            <a:r>
              <a:rPr lang="en-AU" dirty="0" smtClean="0"/>
              <a:t>techniques</a:t>
            </a:r>
          </a:p>
          <a:p>
            <a:pPr marL="265113" lvl="1" indent="-265113">
              <a:buSzPct val="80000"/>
              <a:buFont typeface="Wingdings 2" pitchFamily="18" charset="2"/>
              <a:buChar char=""/>
            </a:pPr>
            <a:r>
              <a:rPr lang="en-AU" dirty="0" smtClean="0"/>
              <a:t>set out data requirements </a:t>
            </a:r>
            <a:endParaRPr lang="en-AU" dirty="0"/>
          </a:p>
          <a:p>
            <a:pPr marL="0" lvl="1" indent="0">
              <a:spcBef>
                <a:spcPts val="1200"/>
              </a:spcBef>
              <a:buSzPct val="80000"/>
              <a:buNone/>
            </a:pPr>
            <a:r>
              <a:rPr lang="en-AU" dirty="0" smtClean="0"/>
              <a:t>Process:</a:t>
            </a:r>
            <a:endParaRPr lang="en-AU" dirty="0"/>
          </a:p>
          <a:p>
            <a:pPr marL="457200" lvl="1" indent="-457200">
              <a:buSzPct val="80000"/>
              <a:buAutoNum type="arabicPeriod"/>
            </a:pPr>
            <a:r>
              <a:rPr lang="en-AU" dirty="0" smtClean="0"/>
              <a:t>At the F&amp;A the </a:t>
            </a:r>
            <a:r>
              <a:rPr lang="en-AU" dirty="0"/>
              <a:t>AER decides on the application of the guideline to the </a:t>
            </a:r>
            <a:r>
              <a:rPr lang="en-AU" dirty="0" smtClean="0"/>
              <a:t>NSP (data requirements)</a:t>
            </a:r>
          </a:p>
          <a:p>
            <a:pPr marL="457200" lvl="1" indent="-457200">
              <a:buSzPct val="80000"/>
              <a:buAutoNum type="arabicPeriod"/>
            </a:pPr>
            <a:r>
              <a:rPr lang="en-AU" dirty="0" smtClean="0"/>
              <a:t>NSP provides data with proposal</a:t>
            </a:r>
          </a:p>
          <a:p>
            <a:pPr marL="457200" lvl="1" indent="-457200">
              <a:buSzPct val="80000"/>
              <a:buAutoNum type="arabicPeriod"/>
            </a:pPr>
            <a:r>
              <a:rPr lang="en-AU" dirty="0" smtClean="0"/>
              <a:t>The AER can depart from the F&amp;A, but the AER must provide reasons</a:t>
            </a:r>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11</a:t>
            </a:fld>
            <a:endParaRPr lang="en-AU" dirty="0"/>
          </a:p>
        </p:txBody>
      </p:sp>
      <p:sp>
        <p:nvSpPr>
          <p:cNvPr id="5" name="Title 1"/>
          <p:cNvSpPr>
            <a:spLocks noGrp="1"/>
          </p:cNvSpPr>
          <p:nvPr>
            <p:ph type="title"/>
          </p:nvPr>
        </p:nvSpPr>
        <p:spPr>
          <a:xfrm>
            <a:off x="467544" y="5733256"/>
            <a:ext cx="7920880" cy="763528"/>
          </a:xfrm>
        </p:spPr>
        <p:txBody>
          <a:bodyPr>
            <a:normAutofit/>
          </a:bodyPr>
          <a:lstStyle/>
          <a:p>
            <a:r>
              <a:rPr lang="en-AU" sz="2800" dirty="0" smtClean="0"/>
              <a:t>Purpose of the guideline (5)</a:t>
            </a:r>
            <a:endParaRPr lang="en-AU" sz="2800" dirty="0"/>
          </a:p>
        </p:txBody>
      </p:sp>
    </p:spTree>
    <p:extLst>
      <p:ext uri="{BB962C8B-B14F-4D97-AF65-F5344CB8AC3E}">
        <p14:creationId xmlns:p14="http://schemas.microsoft.com/office/powerpoint/2010/main" val="617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3FF5618-9049-419B-9268-EAC20E31A152}" type="slidenum">
              <a:rPr lang="en-AU" smtClean="0"/>
              <a:pPr>
                <a:defRPr/>
              </a:pPr>
              <a:t>12</a:t>
            </a:fld>
            <a:endParaRPr lang="en-AU" dirty="0"/>
          </a:p>
        </p:txBody>
      </p:sp>
      <p:sp>
        <p:nvSpPr>
          <p:cNvPr id="5" name="Content Placeholder 2"/>
          <p:cNvSpPr txBox="1">
            <a:spLocks/>
          </p:cNvSpPr>
          <p:nvPr/>
        </p:nvSpPr>
        <p:spPr bwMode="auto">
          <a:xfrm>
            <a:off x="395536" y="548680"/>
            <a:ext cx="8183562" cy="5760640"/>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lgn="ctr">
              <a:buFont typeface="Wingdings 2" pitchFamily="18" charset="2"/>
              <a:buNone/>
            </a:pPr>
            <a:r>
              <a:rPr lang="en-AU" sz="2400" u="sng" dirty="0" smtClean="0"/>
              <a:t>Purpose of the guideline</a:t>
            </a:r>
          </a:p>
          <a:p>
            <a:pPr marL="0" indent="0">
              <a:spcBef>
                <a:spcPts val="1200"/>
              </a:spcBef>
              <a:buFont typeface="Wingdings 2" pitchFamily="18" charset="2"/>
              <a:buNone/>
            </a:pPr>
            <a:r>
              <a:rPr lang="en-AU" sz="2000" dirty="0" smtClean="0"/>
              <a:t>We have recently received submissions from ENA and Grid Australia on scope of the guideline (these will be made available on web). </a:t>
            </a:r>
          </a:p>
          <a:p>
            <a:pPr marL="0" indent="0">
              <a:spcBef>
                <a:spcPts val="1200"/>
              </a:spcBef>
              <a:buFont typeface="Wingdings 2" pitchFamily="18" charset="2"/>
              <a:buNone/>
            </a:pPr>
            <a:r>
              <a:rPr lang="en-AU" sz="2000" dirty="0" smtClean="0"/>
              <a:t>Some suggestions on scope:</a:t>
            </a:r>
          </a:p>
          <a:p>
            <a:pPr>
              <a:spcBef>
                <a:spcPts val="1200"/>
              </a:spcBef>
            </a:pPr>
            <a:r>
              <a:rPr lang="en-AU" sz="2000" dirty="0" smtClean="0">
                <a:solidFill>
                  <a:srgbClr val="FF0000"/>
                </a:solidFill>
              </a:rPr>
              <a:t>Specify </a:t>
            </a:r>
            <a:r>
              <a:rPr lang="en-AU" sz="2000" dirty="0">
                <a:solidFill>
                  <a:srgbClr val="FF0000"/>
                </a:solidFill>
              </a:rPr>
              <a:t>that the expenditure setting process does not interfere with EBSS rewards and penalties</a:t>
            </a:r>
          </a:p>
          <a:p>
            <a:pPr>
              <a:spcBef>
                <a:spcPts val="1200"/>
              </a:spcBef>
            </a:pPr>
            <a:r>
              <a:rPr lang="en-AU" sz="2000" dirty="0" smtClean="0">
                <a:solidFill>
                  <a:srgbClr val="FF0000"/>
                </a:solidFill>
              </a:rPr>
              <a:t>Set out the expenditure setting process (including scope and role of the issues paper, consumer engagement process, the annual benchmarking report)</a:t>
            </a:r>
          </a:p>
          <a:p>
            <a:pPr>
              <a:spcBef>
                <a:spcPts val="1200"/>
              </a:spcBef>
            </a:pPr>
            <a:r>
              <a:rPr lang="en-AU" sz="2000" dirty="0" smtClean="0">
                <a:solidFill>
                  <a:srgbClr val="FF0000"/>
                </a:solidFill>
              </a:rPr>
              <a:t>Prescribe the weight that the AER will place on techniques (e.g. economic benchmarking as screening device only)</a:t>
            </a:r>
          </a:p>
          <a:p>
            <a:pPr>
              <a:spcBef>
                <a:spcPts val="1200"/>
              </a:spcBef>
            </a:pPr>
            <a:r>
              <a:rPr lang="en-AU" sz="2000" dirty="0" smtClean="0">
                <a:solidFill>
                  <a:srgbClr val="FF0000"/>
                </a:solidFill>
              </a:rPr>
              <a:t>Provide guidance on how the AER will compare NSP proposals to frontier (e.g. rate of change, frontier firms will find it hard to meet the average) </a:t>
            </a:r>
          </a:p>
          <a:p>
            <a:pPr marL="0" indent="0">
              <a:spcBef>
                <a:spcPts val="1200"/>
              </a:spcBef>
              <a:buFont typeface="Wingdings 2" pitchFamily="18" charset="2"/>
              <a:buNone/>
            </a:pPr>
            <a:endParaRPr lang="en-AU" sz="2000" dirty="0" smtClean="0"/>
          </a:p>
          <a:p>
            <a:endParaRPr lang="en-AU" sz="2000" dirty="0" smtClean="0"/>
          </a:p>
          <a:p>
            <a:pPr marL="0" indent="0">
              <a:buFont typeface="Wingdings 2" pitchFamily="18" charset="2"/>
              <a:buNone/>
            </a:pPr>
            <a:endParaRPr lang="en-AU" sz="2400" dirty="0" smtClean="0"/>
          </a:p>
        </p:txBody>
      </p:sp>
    </p:spTree>
    <p:extLst>
      <p:ext uri="{BB962C8B-B14F-4D97-AF65-F5344CB8AC3E}">
        <p14:creationId xmlns:p14="http://schemas.microsoft.com/office/powerpoint/2010/main" val="2881461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13</a:t>
            </a:fld>
            <a:endParaRPr lang="en-AU" dirty="0"/>
          </a:p>
        </p:txBody>
      </p:sp>
      <p:sp>
        <p:nvSpPr>
          <p:cNvPr id="3" name="Content Placeholder 2"/>
          <p:cNvSpPr>
            <a:spLocks noGrp="1"/>
          </p:cNvSpPr>
          <p:nvPr>
            <p:ph idx="4294967295"/>
          </p:nvPr>
        </p:nvSpPr>
        <p:spPr>
          <a:xfrm>
            <a:off x="395536" y="548680"/>
            <a:ext cx="8183562" cy="5760640"/>
          </a:xfrm>
        </p:spPr>
        <p:txBody>
          <a:bodyPr/>
          <a:lstStyle/>
          <a:p>
            <a:pPr marL="0" indent="0" algn="ctr">
              <a:buNone/>
            </a:pPr>
            <a:r>
              <a:rPr lang="en-AU" sz="2400" u="sng" dirty="0" err="1" smtClean="0"/>
              <a:t>Strawman</a:t>
            </a:r>
            <a:r>
              <a:rPr lang="en-AU" sz="2400" u="sng" dirty="0" smtClean="0"/>
              <a:t> — purpose of the guideline</a:t>
            </a:r>
          </a:p>
          <a:p>
            <a:pPr>
              <a:spcBef>
                <a:spcPts val="600"/>
              </a:spcBef>
            </a:pPr>
            <a:r>
              <a:rPr lang="en-AU" sz="2000" dirty="0" smtClean="0"/>
              <a:t>To set out the AER’s approach to assessing expenditure </a:t>
            </a:r>
          </a:p>
          <a:p>
            <a:r>
              <a:rPr lang="en-AU" sz="2000" dirty="0" smtClean="0"/>
              <a:t>To specify the tools and techniques that provide information relevant to the AER’s assessment approach</a:t>
            </a:r>
          </a:p>
          <a:p>
            <a:r>
              <a:rPr lang="en-AU" sz="2000" dirty="0" smtClean="0"/>
              <a:t>To provide guidance on data requirements</a:t>
            </a:r>
          </a:p>
          <a:p>
            <a:pPr marL="0" indent="0">
              <a:spcBef>
                <a:spcPts val="1200"/>
              </a:spcBef>
              <a:buNone/>
            </a:pPr>
            <a:r>
              <a:rPr lang="en-AU" sz="2000" dirty="0" smtClean="0">
                <a:solidFill>
                  <a:srgbClr val="FF0000"/>
                </a:solidFill>
              </a:rPr>
              <a:t>Are there other things that the guideline should seek to achieve? </a:t>
            </a:r>
          </a:p>
          <a:p>
            <a:pPr>
              <a:spcBef>
                <a:spcPts val="600"/>
              </a:spcBef>
            </a:pPr>
            <a:r>
              <a:rPr lang="en-AU" sz="2000" dirty="0" smtClean="0">
                <a:solidFill>
                  <a:srgbClr val="FF0000"/>
                </a:solidFill>
              </a:rPr>
              <a:t>Set out the expenditure setting process (timing, issues paper scope, benchmarking report)</a:t>
            </a:r>
          </a:p>
          <a:p>
            <a:pPr>
              <a:spcBef>
                <a:spcPts val="600"/>
              </a:spcBef>
            </a:pPr>
            <a:r>
              <a:rPr lang="en-AU" sz="2000" dirty="0" smtClean="0">
                <a:solidFill>
                  <a:srgbClr val="FF0000"/>
                </a:solidFill>
              </a:rPr>
              <a:t>Preserve EBSS penalties and rewards</a:t>
            </a:r>
          </a:p>
          <a:p>
            <a:r>
              <a:rPr lang="en-AU" sz="2000" dirty="0" smtClean="0">
                <a:solidFill>
                  <a:srgbClr val="FF0000"/>
                </a:solidFill>
              </a:rPr>
              <a:t>Set out view on weight to apply techniques upfront (economic benchmarking screening only) Linkages with incentive schemes</a:t>
            </a:r>
          </a:p>
          <a:p>
            <a:r>
              <a:rPr lang="en-AU" sz="2000" dirty="0" smtClean="0">
                <a:solidFill>
                  <a:srgbClr val="FF0000"/>
                </a:solidFill>
              </a:rPr>
              <a:t>Provide guidance on how the AER will compare NSP proposals to frontier </a:t>
            </a:r>
          </a:p>
          <a:p>
            <a:endParaRPr lang="en-AU" sz="2000" dirty="0" smtClean="0"/>
          </a:p>
          <a:p>
            <a:pPr marL="0" indent="0">
              <a:buNone/>
            </a:pPr>
            <a:endParaRPr lang="en-AU" sz="2400" dirty="0" smtClean="0"/>
          </a:p>
        </p:txBody>
      </p:sp>
    </p:spTree>
    <p:extLst>
      <p:ext uri="{BB962C8B-B14F-4D97-AF65-F5344CB8AC3E}">
        <p14:creationId xmlns:p14="http://schemas.microsoft.com/office/powerpoint/2010/main" val="36480113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576" y="404664"/>
            <a:ext cx="8183880" cy="5472608"/>
          </a:xfrm>
        </p:spPr>
        <p:txBody>
          <a:bodyPr/>
          <a:lstStyle/>
          <a:p>
            <a:pPr marL="0" indent="0">
              <a:buNone/>
            </a:pPr>
            <a:r>
              <a:rPr lang="en-AU" sz="2400" dirty="0" smtClean="0"/>
              <a:t>The guidelines will be released with an explanatory statement.</a:t>
            </a:r>
          </a:p>
          <a:p>
            <a:pPr>
              <a:spcBef>
                <a:spcPts val="1200"/>
              </a:spcBef>
              <a:buFont typeface="Wingdings" pitchFamily="2" charset="2"/>
              <a:buChar char="Ø"/>
            </a:pPr>
            <a:r>
              <a:rPr lang="en-AU" sz="2400" dirty="0" smtClean="0"/>
              <a:t>We see the guideline as a short document setting out the AER’s approach and data at a high level</a:t>
            </a:r>
          </a:p>
          <a:p>
            <a:pPr>
              <a:spcBef>
                <a:spcPts val="1200"/>
              </a:spcBef>
              <a:buFont typeface="Wingdings" pitchFamily="2" charset="2"/>
              <a:buChar char="Ø"/>
            </a:pPr>
            <a:r>
              <a:rPr lang="en-AU" sz="2400" dirty="0" smtClean="0"/>
              <a:t>While the explanatory statement would provide the detailed articulation of the techniques and data requirements that we have developed as part of this process.</a:t>
            </a:r>
          </a:p>
          <a:p>
            <a:pPr marL="0" indent="0">
              <a:spcBef>
                <a:spcPts val="1200"/>
              </a:spcBef>
              <a:buNone/>
            </a:pPr>
            <a:r>
              <a:rPr lang="en-AU" sz="2400" dirty="0" smtClean="0">
                <a:solidFill>
                  <a:srgbClr val="FF0000"/>
                </a:solidFill>
              </a:rPr>
              <a:t>Is this appropriate? Should the reasoning for the AER’s approach or the detailed data requirements be in the guideline?</a:t>
            </a:r>
            <a:r>
              <a:rPr lang="en-AU" sz="2400" dirty="0" smtClean="0"/>
              <a:t> </a:t>
            </a:r>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14</a:t>
            </a:fld>
            <a:endParaRPr lang="en-AU" dirty="0"/>
          </a:p>
        </p:txBody>
      </p:sp>
      <p:sp>
        <p:nvSpPr>
          <p:cNvPr id="5" name="Title 1"/>
          <p:cNvSpPr>
            <a:spLocks noGrp="1"/>
          </p:cNvSpPr>
          <p:nvPr>
            <p:ph type="title"/>
          </p:nvPr>
        </p:nvSpPr>
        <p:spPr>
          <a:xfrm>
            <a:off x="323528" y="5733256"/>
            <a:ext cx="8208912" cy="763528"/>
          </a:xfrm>
        </p:spPr>
        <p:txBody>
          <a:bodyPr>
            <a:normAutofit/>
          </a:bodyPr>
          <a:lstStyle/>
          <a:p>
            <a:r>
              <a:rPr lang="en-AU" sz="2800" dirty="0" smtClean="0"/>
              <a:t>Role of the explanatory statement </a:t>
            </a:r>
            <a:endParaRPr lang="en-AU" sz="2800" dirty="0"/>
          </a:p>
        </p:txBody>
      </p:sp>
    </p:spTree>
    <p:extLst>
      <p:ext uri="{BB962C8B-B14F-4D97-AF65-F5344CB8AC3E}">
        <p14:creationId xmlns:p14="http://schemas.microsoft.com/office/powerpoint/2010/main" val="27778323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183880" cy="1051560"/>
          </a:xfrm>
        </p:spPr>
        <p:txBody>
          <a:bodyPr>
            <a:normAutofit/>
          </a:bodyPr>
          <a:lstStyle/>
          <a:p>
            <a:r>
              <a:rPr lang="en-AU" sz="2800" dirty="0" smtClean="0"/>
              <a:t>Guideline coverage (1)</a:t>
            </a:r>
            <a:endParaRPr lang="en-AU" sz="2800" dirty="0"/>
          </a:p>
        </p:txBody>
      </p:sp>
      <p:sp>
        <p:nvSpPr>
          <p:cNvPr id="3" name="Content Placeholder 2"/>
          <p:cNvSpPr>
            <a:spLocks noGrp="1"/>
          </p:cNvSpPr>
          <p:nvPr>
            <p:ph idx="1"/>
          </p:nvPr>
        </p:nvSpPr>
        <p:spPr>
          <a:xfrm>
            <a:off x="395536" y="620688"/>
            <a:ext cx="8183880" cy="4896544"/>
          </a:xfrm>
        </p:spPr>
        <p:txBody>
          <a:bodyPr/>
          <a:lstStyle/>
          <a:p>
            <a:pPr marL="1965960" lvl="8" indent="0">
              <a:buNone/>
            </a:pPr>
            <a:endParaRPr lang="en-AU" sz="2800" dirty="0"/>
          </a:p>
          <a:p>
            <a:pPr marL="1965960" lvl="8" indent="0">
              <a:buNone/>
            </a:pPr>
            <a:endParaRPr lang="en-AU" sz="2400" u="sng" dirty="0"/>
          </a:p>
          <a:p>
            <a:pPr marL="514350" indent="-514350">
              <a:buFont typeface="+mj-lt"/>
              <a:buAutoNum type="arabicPeriod"/>
            </a:pPr>
            <a:r>
              <a:rPr lang="en-AU" dirty="0" smtClean="0"/>
              <a:t>Specification of the AER’s assessment approach</a:t>
            </a:r>
          </a:p>
          <a:p>
            <a:pPr marL="514350" indent="-514350">
              <a:buFont typeface="+mj-lt"/>
              <a:buAutoNum type="arabicPeriod"/>
            </a:pPr>
            <a:r>
              <a:rPr lang="en-AU" dirty="0" smtClean="0"/>
              <a:t>Assessment techniques</a:t>
            </a:r>
            <a:endParaRPr lang="en-AU" dirty="0"/>
          </a:p>
          <a:p>
            <a:pPr marL="514350" indent="-514350">
              <a:buFont typeface="+mj-lt"/>
              <a:buAutoNum type="arabicPeriod"/>
            </a:pPr>
            <a:r>
              <a:rPr lang="en-AU" dirty="0" smtClean="0"/>
              <a:t>Deciding on the assessment techniques to apply</a:t>
            </a:r>
            <a:endParaRPr lang="en-AU" dirty="0"/>
          </a:p>
          <a:p>
            <a:pPr marL="514350" indent="-514350">
              <a:buFont typeface="+mj-lt"/>
              <a:buAutoNum type="arabicPeriod"/>
            </a:pPr>
            <a:r>
              <a:rPr lang="en-AU" dirty="0"/>
              <a:t>Data </a:t>
            </a:r>
            <a:r>
              <a:rPr lang="en-AU" dirty="0" smtClean="0"/>
              <a:t>requirements</a:t>
            </a:r>
          </a:p>
          <a:p>
            <a:endParaRPr lang="en-AU" dirty="0" smtClean="0"/>
          </a:p>
          <a:p>
            <a:endParaRPr lang="en-AU" dirty="0"/>
          </a:p>
          <a:p>
            <a:pPr marL="1965960" lvl="8" indent="0">
              <a:buNone/>
            </a:pPr>
            <a:endParaRPr lang="en-AU" sz="2400" u="sng" dirty="0"/>
          </a:p>
          <a:p>
            <a:pPr lvl="1"/>
            <a:endParaRPr lang="en-AU" sz="1800" dirty="0"/>
          </a:p>
          <a:p>
            <a:pPr lvl="1"/>
            <a:endParaRPr lang="en-AU" u="sng"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15</a:t>
            </a:fld>
            <a:endParaRPr lang="en-AU" dirty="0"/>
          </a:p>
        </p:txBody>
      </p:sp>
    </p:spTree>
    <p:extLst>
      <p:ext uri="{BB962C8B-B14F-4D97-AF65-F5344CB8AC3E}">
        <p14:creationId xmlns:p14="http://schemas.microsoft.com/office/powerpoint/2010/main" val="37947753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880" cy="1051560"/>
          </a:xfrm>
        </p:spPr>
        <p:txBody>
          <a:bodyPr>
            <a:normAutofit/>
          </a:bodyPr>
          <a:lstStyle/>
          <a:p>
            <a:r>
              <a:rPr lang="en-AU" sz="2800" dirty="0" smtClean="0"/>
              <a:t>Guideline coverage (2)</a:t>
            </a:r>
            <a:endParaRPr lang="en-AU" sz="2800" dirty="0"/>
          </a:p>
        </p:txBody>
      </p:sp>
      <p:sp>
        <p:nvSpPr>
          <p:cNvPr id="3" name="Content Placeholder 2"/>
          <p:cNvSpPr>
            <a:spLocks noGrp="1"/>
          </p:cNvSpPr>
          <p:nvPr>
            <p:ph idx="1"/>
          </p:nvPr>
        </p:nvSpPr>
        <p:spPr>
          <a:xfrm>
            <a:off x="539552" y="548680"/>
            <a:ext cx="8064896" cy="5256584"/>
          </a:xfrm>
        </p:spPr>
        <p:txBody>
          <a:bodyPr>
            <a:noAutofit/>
          </a:bodyPr>
          <a:lstStyle/>
          <a:p>
            <a:pPr marL="0" indent="0" algn="ctr">
              <a:buNone/>
            </a:pPr>
            <a:r>
              <a:rPr lang="en-AU" u="sng" dirty="0" smtClean="0"/>
              <a:t>The AER’s assessment approach</a:t>
            </a:r>
            <a:endParaRPr lang="en-AU" dirty="0" smtClean="0"/>
          </a:p>
          <a:p>
            <a:pPr>
              <a:spcBef>
                <a:spcPts val="1200"/>
              </a:spcBef>
            </a:pPr>
            <a:r>
              <a:rPr lang="en-AU" sz="2400" dirty="0" smtClean="0"/>
              <a:t>The AER has a driver based approach to assessing </a:t>
            </a:r>
            <a:r>
              <a:rPr lang="en-AU" sz="2400" dirty="0" err="1" smtClean="0"/>
              <a:t>capex</a:t>
            </a:r>
            <a:r>
              <a:rPr lang="en-AU" sz="2400" dirty="0" smtClean="0"/>
              <a:t> and base, step trend approach for </a:t>
            </a:r>
            <a:r>
              <a:rPr lang="en-AU" sz="2400" dirty="0" err="1" smtClean="0"/>
              <a:t>opex</a:t>
            </a:r>
            <a:r>
              <a:rPr lang="en-AU" sz="2400" dirty="0" smtClean="0"/>
              <a:t>. </a:t>
            </a:r>
          </a:p>
          <a:p>
            <a:pPr>
              <a:spcBef>
                <a:spcPts val="1200"/>
              </a:spcBef>
            </a:pPr>
            <a:r>
              <a:rPr lang="en-AU" sz="2400" dirty="0" smtClean="0"/>
              <a:t>The guideline should explain how the  overall assessment approach enables the AER to decide whether the proposal reflects the rules</a:t>
            </a:r>
          </a:p>
          <a:p>
            <a:pPr>
              <a:spcBef>
                <a:spcPts val="1200"/>
              </a:spcBef>
            </a:pPr>
            <a:r>
              <a:rPr lang="en-AU" sz="2400" dirty="0" smtClean="0"/>
              <a:t>This is a positive statement, and more than a reiteration of the rule requirements</a:t>
            </a:r>
          </a:p>
          <a:p>
            <a:pPr marL="0" lvl="8" indent="0" fontAlgn="base">
              <a:spcBef>
                <a:spcPts val="1200"/>
              </a:spcBef>
              <a:spcAft>
                <a:spcPct val="0"/>
              </a:spcAft>
              <a:buClr>
                <a:schemeClr val="accent1"/>
              </a:buClr>
              <a:buSzPct val="80000"/>
              <a:buNone/>
            </a:pPr>
            <a:r>
              <a:rPr lang="en-AU" sz="2400" dirty="0" smtClean="0">
                <a:solidFill>
                  <a:srgbClr val="FF0000"/>
                </a:solidFill>
              </a:rPr>
              <a:t>Is this needed? Is this a matter for the guideline or the explanatory statement?</a:t>
            </a:r>
            <a:endParaRPr lang="en-AU" sz="2400" dirty="0">
              <a:solidFill>
                <a:srgbClr val="FF0000"/>
              </a:solidFill>
            </a:endParaRPr>
          </a:p>
          <a:p>
            <a:pPr lvl="1"/>
            <a:endParaRPr lang="en-AU" sz="1800" dirty="0"/>
          </a:p>
          <a:p>
            <a:pPr lvl="1"/>
            <a:endParaRPr lang="en-AU" u="sng"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16</a:t>
            </a:fld>
            <a:endParaRPr lang="en-AU" dirty="0"/>
          </a:p>
        </p:txBody>
      </p:sp>
    </p:spTree>
    <p:extLst>
      <p:ext uri="{BB962C8B-B14F-4D97-AF65-F5344CB8AC3E}">
        <p14:creationId xmlns:p14="http://schemas.microsoft.com/office/powerpoint/2010/main" val="1426608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880" cy="1051560"/>
          </a:xfrm>
        </p:spPr>
        <p:txBody>
          <a:bodyPr>
            <a:normAutofit/>
          </a:bodyPr>
          <a:lstStyle/>
          <a:p>
            <a:r>
              <a:rPr lang="en-AU" sz="2800" dirty="0" smtClean="0"/>
              <a:t>Guideline coverage (3)</a:t>
            </a:r>
            <a:endParaRPr lang="en-AU" sz="2800"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17</a:t>
            </a:fld>
            <a:endParaRPr lang="en-AU" dirty="0"/>
          </a:p>
        </p:txBody>
      </p:sp>
      <p:sp>
        <p:nvSpPr>
          <p:cNvPr id="5" name="Content Placeholder 4"/>
          <p:cNvSpPr>
            <a:spLocks noGrp="1"/>
          </p:cNvSpPr>
          <p:nvPr>
            <p:ph idx="1"/>
          </p:nvPr>
        </p:nvSpPr>
        <p:spPr>
          <a:xfrm>
            <a:off x="502920" y="530352"/>
            <a:ext cx="8183880" cy="5202904"/>
          </a:xfrm>
        </p:spPr>
        <p:txBody>
          <a:bodyPr/>
          <a:lstStyle/>
          <a:p>
            <a:pPr marL="0" indent="0" algn="ctr">
              <a:buNone/>
            </a:pPr>
            <a:r>
              <a:rPr lang="en-AU" u="sng" dirty="0" smtClean="0"/>
              <a:t>The AER’s assessment approach (2)</a:t>
            </a:r>
          </a:p>
          <a:p>
            <a:pPr marL="0" indent="0">
              <a:spcBef>
                <a:spcPts val="1200"/>
              </a:spcBef>
              <a:buNone/>
            </a:pPr>
            <a:r>
              <a:rPr lang="en-AU" dirty="0" smtClean="0"/>
              <a:t>Some parts of the AER’s assessment approach could be set out prescriptively, while other parts cannot. </a:t>
            </a:r>
          </a:p>
          <a:p>
            <a:pPr>
              <a:spcBef>
                <a:spcPts val="1200"/>
              </a:spcBef>
            </a:pPr>
            <a:r>
              <a:rPr lang="en-AU" dirty="0" smtClean="0"/>
              <a:t>For example, the steps in arriving at a base, step trend estimate could be specified in the guideline</a:t>
            </a:r>
          </a:p>
          <a:p>
            <a:pPr>
              <a:spcBef>
                <a:spcPts val="1200"/>
              </a:spcBef>
            </a:pPr>
            <a:r>
              <a:rPr lang="en-AU" dirty="0" smtClean="0"/>
              <a:t>However, it would be difficult to set out a mechanistic process for assessing the efficiency of base </a:t>
            </a:r>
            <a:r>
              <a:rPr lang="en-AU" dirty="0" err="1" smtClean="0"/>
              <a:t>opex</a:t>
            </a:r>
            <a:r>
              <a:rPr lang="en-AU" dirty="0" smtClean="0"/>
              <a:t>, or a forecast of connections volumes </a:t>
            </a:r>
          </a:p>
        </p:txBody>
      </p:sp>
    </p:spTree>
    <p:extLst>
      <p:ext uri="{BB962C8B-B14F-4D97-AF65-F5344CB8AC3E}">
        <p14:creationId xmlns:p14="http://schemas.microsoft.com/office/powerpoint/2010/main" val="1657750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880" cy="1051560"/>
          </a:xfrm>
        </p:spPr>
        <p:txBody>
          <a:bodyPr>
            <a:normAutofit/>
          </a:bodyPr>
          <a:lstStyle/>
          <a:p>
            <a:r>
              <a:rPr lang="en-AU" sz="2800" dirty="0" smtClean="0"/>
              <a:t>Guideline coverage (4)</a:t>
            </a:r>
            <a:endParaRPr lang="en-AU" sz="2800"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18</a:t>
            </a:fld>
            <a:endParaRPr lang="en-AU" dirty="0"/>
          </a:p>
        </p:txBody>
      </p:sp>
      <p:sp>
        <p:nvSpPr>
          <p:cNvPr id="5" name="Content Placeholder 4"/>
          <p:cNvSpPr>
            <a:spLocks noGrp="1"/>
          </p:cNvSpPr>
          <p:nvPr>
            <p:ph idx="1"/>
          </p:nvPr>
        </p:nvSpPr>
        <p:spPr>
          <a:xfrm>
            <a:off x="502920" y="530352"/>
            <a:ext cx="8183880" cy="5418928"/>
          </a:xfrm>
        </p:spPr>
        <p:txBody>
          <a:bodyPr/>
          <a:lstStyle/>
          <a:p>
            <a:pPr marL="0" indent="0" algn="ctr">
              <a:buNone/>
            </a:pPr>
            <a:r>
              <a:rPr lang="en-AU" u="sng" dirty="0" smtClean="0"/>
              <a:t>The AER’s assessment approach (3)</a:t>
            </a:r>
          </a:p>
          <a:p>
            <a:pPr>
              <a:spcBef>
                <a:spcPts val="1200"/>
              </a:spcBef>
              <a:buFont typeface="Arial" pitchFamily="34" charset="0"/>
              <a:buChar char="•"/>
            </a:pPr>
            <a:r>
              <a:rPr lang="en-AU" sz="2400" dirty="0" smtClean="0"/>
              <a:t>This is primarily because our assessment techniques are likely to change over time</a:t>
            </a:r>
          </a:p>
          <a:p>
            <a:pPr>
              <a:spcBef>
                <a:spcPts val="1200"/>
              </a:spcBef>
            </a:pPr>
            <a:r>
              <a:rPr lang="en-AU" sz="2400" dirty="0" smtClean="0"/>
              <a:t>The guideline will need to accommodate some refinement in approach over time, we don’t propose to re-issue the guideline for each reset </a:t>
            </a:r>
          </a:p>
          <a:p>
            <a:pPr>
              <a:spcBef>
                <a:spcPts val="1200"/>
              </a:spcBef>
            </a:pPr>
            <a:r>
              <a:rPr lang="en-AU" sz="2400" dirty="0" smtClean="0"/>
              <a:t>That said, in </a:t>
            </a:r>
            <a:r>
              <a:rPr lang="en-AU" sz="2400" dirty="0"/>
              <a:t>some cases, the AER could set out some principles for a </a:t>
            </a:r>
            <a:r>
              <a:rPr lang="en-AU" sz="2400" dirty="0" smtClean="0"/>
              <a:t> particular step </a:t>
            </a:r>
            <a:r>
              <a:rPr lang="en-AU" sz="2400" dirty="0"/>
              <a:t>in the </a:t>
            </a:r>
            <a:r>
              <a:rPr lang="en-AU" sz="2400" dirty="0" smtClean="0"/>
              <a:t>process </a:t>
            </a:r>
          </a:p>
          <a:p>
            <a:pPr marL="625475" lvl="1" indent="-342900">
              <a:spcBef>
                <a:spcPts val="1200"/>
              </a:spcBef>
              <a:buFont typeface="Wingdings" pitchFamily="2" charset="2"/>
              <a:buChar char="Ø"/>
            </a:pPr>
            <a:r>
              <a:rPr lang="en-AU" dirty="0"/>
              <a:t>For example, the guideline could set out principles for deciding whether to </a:t>
            </a:r>
            <a:r>
              <a:rPr lang="en-AU" dirty="0" smtClean="0"/>
              <a:t>rely on the use of </a:t>
            </a:r>
            <a:r>
              <a:rPr lang="en-AU" dirty="0"/>
              <a:t>revealed costs for </a:t>
            </a:r>
            <a:r>
              <a:rPr lang="en-AU" dirty="0" err="1"/>
              <a:t>opex</a:t>
            </a:r>
            <a:r>
              <a:rPr lang="en-AU" dirty="0" smtClean="0"/>
              <a:t>.</a:t>
            </a:r>
            <a:endParaRPr lang="en-AU" dirty="0"/>
          </a:p>
        </p:txBody>
      </p:sp>
    </p:spTree>
    <p:extLst>
      <p:ext uri="{BB962C8B-B14F-4D97-AF65-F5344CB8AC3E}">
        <p14:creationId xmlns:p14="http://schemas.microsoft.com/office/powerpoint/2010/main" val="792892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880" cy="1051560"/>
          </a:xfrm>
        </p:spPr>
        <p:txBody>
          <a:bodyPr>
            <a:normAutofit/>
          </a:bodyPr>
          <a:lstStyle/>
          <a:p>
            <a:r>
              <a:rPr lang="en-AU" sz="2800" dirty="0" smtClean="0"/>
              <a:t>Guideline coverage (5)</a:t>
            </a:r>
            <a:endParaRPr lang="en-AU" sz="2800"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19</a:t>
            </a:fld>
            <a:endParaRPr lang="en-AU" dirty="0"/>
          </a:p>
        </p:txBody>
      </p:sp>
      <p:sp>
        <p:nvSpPr>
          <p:cNvPr id="5" name="Content Placeholder 4"/>
          <p:cNvSpPr>
            <a:spLocks noGrp="1"/>
          </p:cNvSpPr>
          <p:nvPr>
            <p:ph idx="1"/>
          </p:nvPr>
        </p:nvSpPr>
        <p:spPr>
          <a:xfrm>
            <a:off x="467544" y="476672"/>
            <a:ext cx="8183880" cy="5490936"/>
          </a:xfrm>
        </p:spPr>
        <p:txBody>
          <a:bodyPr/>
          <a:lstStyle/>
          <a:p>
            <a:pPr marL="0" indent="0" algn="ctr">
              <a:buNone/>
            </a:pPr>
            <a:r>
              <a:rPr lang="en-AU" u="sng" dirty="0" smtClean="0"/>
              <a:t>The AER’s assessment approach (4)</a:t>
            </a:r>
          </a:p>
          <a:p>
            <a:pPr marL="0" indent="0">
              <a:spcBef>
                <a:spcPts val="1200"/>
              </a:spcBef>
              <a:buNone/>
            </a:pPr>
            <a:r>
              <a:rPr lang="en-AU" sz="2400" dirty="0" err="1" smtClean="0">
                <a:solidFill>
                  <a:srgbClr val="FF0000"/>
                </a:solidFill>
              </a:rPr>
              <a:t>Strawman</a:t>
            </a:r>
            <a:r>
              <a:rPr lang="en-AU" sz="2400" dirty="0" smtClean="0">
                <a:solidFill>
                  <a:srgbClr val="FF0000"/>
                </a:solidFill>
              </a:rPr>
              <a:t> </a:t>
            </a:r>
            <a:r>
              <a:rPr lang="en-AU" sz="2400" dirty="0">
                <a:solidFill>
                  <a:srgbClr val="FF0000"/>
                </a:solidFill>
              </a:rPr>
              <a:t>— the guideline would provide prescription on approach where possible, noting that there is scope to depart if </a:t>
            </a:r>
            <a:r>
              <a:rPr lang="en-AU" sz="2400" dirty="0" smtClean="0">
                <a:solidFill>
                  <a:srgbClr val="FF0000"/>
                </a:solidFill>
              </a:rPr>
              <a:t>necessary</a:t>
            </a:r>
          </a:p>
          <a:p>
            <a:pPr>
              <a:spcBef>
                <a:spcPts val="1200"/>
              </a:spcBef>
            </a:pPr>
            <a:r>
              <a:rPr lang="en-AU" sz="2400" dirty="0" smtClean="0">
                <a:solidFill>
                  <a:srgbClr val="FF0000"/>
                </a:solidFill>
              </a:rPr>
              <a:t>E.g. the AER could set out each of the steps in using a base, step, trend model to estimate forecast </a:t>
            </a:r>
            <a:r>
              <a:rPr lang="en-AU" sz="2400" dirty="0" err="1" smtClean="0">
                <a:solidFill>
                  <a:srgbClr val="FF0000"/>
                </a:solidFill>
              </a:rPr>
              <a:t>opex</a:t>
            </a:r>
            <a:r>
              <a:rPr lang="en-AU" sz="2400" dirty="0" smtClean="0">
                <a:solidFill>
                  <a:srgbClr val="FF0000"/>
                </a:solidFill>
              </a:rPr>
              <a:t> </a:t>
            </a:r>
          </a:p>
          <a:p>
            <a:pPr>
              <a:spcBef>
                <a:spcPts val="1200"/>
              </a:spcBef>
            </a:pPr>
            <a:r>
              <a:rPr lang="en-AU" sz="2400" dirty="0" smtClean="0">
                <a:solidFill>
                  <a:srgbClr val="FF0000"/>
                </a:solidFill>
              </a:rPr>
              <a:t>However the guideline might not specify precisely how the AER would form a view on base </a:t>
            </a:r>
            <a:r>
              <a:rPr lang="en-AU" sz="2400" dirty="0" err="1" smtClean="0">
                <a:solidFill>
                  <a:srgbClr val="FF0000"/>
                </a:solidFill>
              </a:rPr>
              <a:t>opex</a:t>
            </a:r>
            <a:endParaRPr lang="en-AU" sz="2400" dirty="0" smtClean="0">
              <a:solidFill>
                <a:srgbClr val="FF0000"/>
              </a:solidFill>
            </a:endParaRPr>
          </a:p>
        </p:txBody>
      </p:sp>
    </p:spTree>
    <p:extLst>
      <p:ext uri="{BB962C8B-B14F-4D97-AF65-F5344CB8AC3E}">
        <p14:creationId xmlns:p14="http://schemas.microsoft.com/office/powerpoint/2010/main" val="4145941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125" y="549275"/>
            <a:ext cx="8183563" cy="1050925"/>
          </a:xfrm>
        </p:spPr>
        <p:txBody>
          <a:bodyPr/>
          <a:lstStyle/>
          <a:p>
            <a:pPr eaLnBrk="1" fontAlgn="auto" hangingPunct="1">
              <a:spcAft>
                <a:spcPts val="0"/>
              </a:spcAft>
              <a:defRPr/>
            </a:pPr>
            <a:r>
              <a:rPr lang="en-AU" dirty="0" smtClean="0"/>
              <a:t>Agenda</a:t>
            </a:r>
            <a:endParaRPr lang="en-AU" dirty="0">
              <a:solidFill>
                <a:schemeClr val="accent1">
                  <a:tint val="88000"/>
                  <a:satMod val="150000"/>
                </a:schemeClr>
              </a:solidFill>
              <a:latin typeface="Lucida Fax" pitchFamily="18" charset="0"/>
            </a:endParaRPr>
          </a:p>
        </p:txBody>
      </p:sp>
      <p:sp>
        <p:nvSpPr>
          <p:cNvPr id="7171" name="Content Placeholder 2"/>
          <p:cNvSpPr>
            <a:spLocks noGrp="1"/>
          </p:cNvSpPr>
          <p:nvPr>
            <p:ph idx="1"/>
          </p:nvPr>
        </p:nvSpPr>
        <p:spPr>
          <a:xfrm>
            <a:off x="468313" y="1700213"/>
            <a:ext cx="8183562" cy="4187825"/>
          </a:xfrm>
        </p:spPr>
        <p:txBody>
          <a:bodyPr/>
          <a:lstStyle/>
          <a:p>
            <a:pPr eaLnBrk="1" fontAlgn="t" hangingPunct="1"/>
            <a:r>
              <a:rPr lang="en-AU" sz="2300" dirty="0" smtClean="0"/>
              <a:t>10:00 -	Introductions and objectives</a:t>
            </a:r>
          </a:p>
          <a:p>
            <a:pPr eaLnBrk="1" fontAlgn="t" hangingPunct="1"/>
            <a:r>
              <a:rPr lang="en-AU" sz="2300" dirty="0" smtClean="0"/>
              <a:t>10:15 - 	Guidelines and Explanatory Statement</a:t>
            </a:r>
          </a:p>
          <a:p>
            <a:pPr eaLnBrk="1" fontAlgn="t" hangingPunct="1"/>
            <a:r>
              <a:rPr lang="en-AU" sz="2300" dirty="0" smtClean="0"/>
              <a:t>11:30 - 	Break</a:t>
            </a:r>
          </a:p>
          <a:p>
            <a:pPr eaLnBrk="1" fontAlgn="auto" hangingPunct="1"/>
            <a:r>
              <a:rPr lang="en-AU" sz="2300" dirty="0" smtClean="0"/>
              <a:t>11:40 - 	Expenditure Assessment process</a:t>
            </a:r>
          </a:p>
          <a:p>
            <a:pPr eaLnBrk="1" fontAlgn="auto" hangingPunct="1"/>
            <a:r>
              <a:rPr lang="en-AU" sz="2300" dirty="0" smtClean="0"/>
              <a:t>12:30 -	Break</a:t>
            </a:r>
          </a:p>
          <a:p>
            <a:pPr eaLnBrk="1" fontAlgn="auto" hangingPunct="1"/>
            <a:r>
              <a:rPr lang="en-AU" sz="2300" dirty="0" smtClean="0"/>
              <a:t>12:40 -	Implementation issues</a:t>
            </a:r>
          </a:p>
          <a:p>
            <a:pPr eaLnBrk="1" fontAlgn="auto" hangingPunct="1"/>
            <a:r>
              <a:rPr lang="en-AU" sz="2300" dirty="0" smtClean="0"/>
              <a:t>1:20 - 	Summary &amp; next steps</a:t>
            </a:r>
          </a:p>
        </p:txBody>
      </p:sp>
      <p:pic>
        <p:nvPicPr>
          <p:cNvPr id="7172" name="Picture 3" descr="D10 1334418  AER logo_landscape_RGB 300dpi.JPG"/>
          <p:cNvPicPr>
            <a:picLocks noChangeAspect="1"/>
          </p:cNvPicPr>
          <p:nvPr/>
        </p:nvPicPr>
        <p:blipFill>
          <a:blip r:embed="rId3" cstate="print"/>
          <a:srcRect/>
          <a:stretch>
            <a:fillRect/>
          </a:stretch>
        </p:blipFill>
        <p:spPr bwMode="auto">
          <a:xfrm>
            <a:off x="6516688" y="5949950"/>
            <a:ext cx="2160587" cy="53816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93FF5618-9049-419B-9268-EAC20E31A152}" type="slidenum">
              <a:rPr lang="en-AU" smtClean="0"/>
              <a:pPr>
                <a:defRPr/>
              </a:pPr>
              <a:t>2</a:t>
            </a:fld>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880" cy="1051560"/>
          </a:xfrm>
        </p:spPr>
        <p:txBody>
          <a:bodyPr>
            <a:normAutofit/>
          </a:bodyPr>
          <a:lstStyle/>
          <a:p>
            <a:r>
              <a:rPr lang="en-AU" sz="2800" dirty="0" smtClean="0"/>
              <a:t>Guideline coverage (6)</a:t>
            </a:r>
            <a:endParaRPr lang="en-AU" sz="2800"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20</a:t>
            </a:fld>
            <a:endParaRPr lang="en-AU" dirty="0"/>
          </a:p>
        </p:txBody>
      </p:sp>
      <p:sp>
        <p:nvSpPr>
          <p:cNvPr id="5" name="Content Placeholder 4"/>
          <p:cNvSpPr>
            <a:spLocks noGrp="1"/>
          </p:cNvSpPr>
          <p:nvPr>
            <p:ph idx="1"/>
          </p:nvPr>
        </p:nvSpPr>
        <p:spPr>
          <a:xfrm>
            <a:off x="467544" y="332656"/>
            <a:ext cx="8183880" cy="5418928"/>
          </a:xfrm>
        </p:spPr>
        <p:txBody>
          <a:bodyPr/>
          <a:lstStyle/>
          <a:p>
            <a:pPr marL="0" indent="0" algn="ctr">
              <a:buNone/>
            </a:pPr>
            <a:r>
              <a:rPr lang="en-AU" u="sng" dirty="0" smtClean="0"/>
              <a:t>Assessment techniques (1) </a:t>
            </a:r>
          </a:p>
          <a:p>
            <a:pPr>
              <a:spcBef>
                <a:spcPts val="1200"/>
              </a:spcBef>
            </a:pPr>
            <a:r>
              <a:rPr lang="en-AU" sz="2400" dirty="0" smtClean="0"/>
              <a:t>Particular areas where the AER is unlikely to be able set out our assessment approach prescriptively are:</a:t>
            </a:r>
          </a:p>
          <a:p>
            <a:pPr lvl="1">
              <a:spcBef>
                <a:spcPts val="1200"/>
              </a:spcBef>
            </a:pPr>
            <a:r>
              <a:rPr lang="en-AU" sz="2000" dirty="0"/>
              <a:t>a</a:t>
            </a:r>
            <a:r>
              <a:rPr lang="en-AU" sz="2000" dirty="0" smtClean="0"/>
              <a:t>ssessing demand or the need for expenditure </a:t>
            </a:r>
          </a:p>
          <a:p>
            <a:pPr lvl="1">
              <a:spcBef>
                <a:spcPts val="0"/>
              </a:spcBef>
            </a:pPr>
            <a:r>
              <a:rPr lang="en-AU" sz="2000" dirty="0"/>
              <a:t>a</a:t>
            </a:r>
            <a:r>
              <a:rPr lang="en-AU" sz="2000" dirty="0" smtClean="0"/>
              <a:t>ssessing the efficiency of expenditure</a:t>
            </a:r>
          </a:p>
          <a:p>
            <a:pPr>
              <a:spcBef>
                <a:spcPts val="1200"/>
              </a:spcBef>
            </a:pPr>
            <a:r>
              <a:rPr lang="en-AU" sz="2400" dirty="0" smtClean="0"/>
              <a:t>We have a series of techniques that will be refined over time to assist with this:</a:t>
            </a:r>
          </a:p>
          <a:p>
            <a:pPr lvl="1">
              <a:spcBef>
                <a:spcPts val="1200"/>
              </a:spcBef>
            </a:pPr>
            <a:r>
              <a:rPr lang="en-AU" sz="1600" dirty="0" smtClean="0"/>
              <a:t>Governance review</a:t>
            </a:r>
          </a:p>
          <a:p>
            <a:pPr lvl="1"/>
            <a:r>
              <a:rPr lang="en-AU" sz="1600" dirty="0" smtClean="0"/>
              <a:t>Project / sample review</a:t>
            </a:r>
          </a:p>
          <a:p>
            <a:pPr lvl="1"/>
            <a:r>
              <a:rPr lang="en-AU" sz="1600" dirty="0" smtClean="0"/>
              <a:t>Predictive modelling</a:t>
            </a:r>
          </a:p>
          <a:p>
            <a:pPr lvl="1"/>
            <a:r>
              <a:rPr lang="en-AU" sz="1600" dirty="0" smtClean="0"/>
              <a:t>Trend analysis</a:t>
            </a:r>
          </a:p>
          <a:p>
            <a:pPr lvl="1"/>
            <a:r>
              <a:rPr lang="en-AU" sz="1600" dirty="0" smtClean="0"/>
              <a:t>Economic benchmarking</a:t>
            </a:r>
          </a:p>
          <a:p>
            <a:pPr lvl="1"/>
            <a:r>
              <a:rPr lang="en-AU" sz="1600" dirty="0" smtClean="0"/>
              <a:t>Category benchmarking</a:t>
            </a:r>
          </a:p>
          <a:p>
            <a:pPr>
              <a:spcBef>
                <a:spcPts val="1200"/>
              </a:spcBef>
            </a:pPr>
            <a:endParaRPr lang="en-AU" sz="2400" dirty="0"/>
          </a:p>
          <a:p>
            <a:pPr marL="0" indent="0">
              <a:buNone/>
            </a:pPr>
            <a:endParaRPr lang="en-AU" sz="2400" dirty="0"/>
          </a:p>
          <a:p>
            <a:pPr marL="0" indent="0" algn="ctr">
              <a:buNone/>
            </a:pPr>
            <a:endParaRPr lang="en-AU" sz="2400" dirty="0"/>
          </a:p>
        </p:txBody>
      </p:sp>
    </p:spTree>
    <p:extLst>
      <p:ext uri="{BB962C8B-B14F-4D97-AF65-F5344CB8AC3E}">
        <p14:creationId xmlns:p14="http://schemas.microsoft.com/office/powerpoint/2010/main" val="3108450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880" cy="1051560"/>
          </a:xfrm>
        </p:spPr>
        <p:txBody>
          <a:bodyPr>
            <a:normAutofit/>
          </a:bodyPr>
          <a:lstStyle/>
          <a:p>
            <a:r>
              <a:rPr lang="en-AU" sz="2800" dirty="0" smtClean="0"/>
              <a:t>Guideline coverage (7)</a:t>
            </a:r>
            <a:endParaRPr lang="en-AU" sz="2800"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21</a:t>
            </a:fld>
            <a:endParaRPr lang="en-AU" dirty="0"/>
          </a:p>
        </p:txBody>
      </p:sp>
      <p:sp>
        <p:nvSpPr>
          <p:cNvPr id="5" name="Content Placeholder 4"/>
          <p:cNvSpPr>
            <a:spLocks noGrp="1"/>
          </p:cNvSpPr>
          <p:nvPr>
            <p:ph idx="1"/>
          </p:nvPr>
        </p:nvSpPr>
        <p:spPr>
          <a:xfrm>
            <a:off x="502920" y="530352"/>
            <a:ext cx="8183880" cy="5418928"/>
          </a:xfrm>
        </p:spPr>
        <p:txBody>
          <a:bodyPr/>
          <a:lstStyle/>
          <a:p>
            <a:pPr marL="0" indent="0" algn="ctr">
              <a:buNone/>
            </a:pPr>
            <a:r>
              <a:rPr lang="en-AU" u="sng" dirty="0" smtClean="0"/>
              <a:t>Assessment techniques (2) </a:t>
            </a:r>
          </a:p>
          <a:p>
            <a:endParaRPr lang="en-AU" sz="2400" dirty="0" smtClean="0"/>
          </a:p>
          <a:p>
            <a:pPr>
              <a:spcBef>
                <a:spcPts val="1200"/>
              </a:spcBef>
            </a:pPr>
            <a:r>
              <a:rPr lang="en-AU" sz="2400" dirty="0"/>
              <a:t>The techniques provide information relevant to our assessment approach </a:t>
            </a:r>
            <a:r>
              <a:rPr lang="en-AU" sz="2400" dirty="0" smtClean="0"/>
              <a:t>(i.e. on the likely need for expenditure, on the efficiency of expenditure) </a:t>
            </a:r>
            <a:endParaRPr lang="en-AU" sz="2400" dirty="0"/>
          </a:p>
          <a:p>
            <a:pPr marL="0" indent="0">
              <a:spcBef>
                <a:spcPts val="1200"/>
              </a:spcBef>
              <a:buNone/>
            </a:pPr>
            <a:r>
              <a:rPr lang="en-AU" sz="2400" dirty="0" smtClean="0">
                <a:solidFill>
                  <a:srgbClr val="FF0000"/>
                </a:solidFill>
              </a:rPr>
              <a:t>In what level of detail do you expect the guideline to specify these techniques? </a:t>
            </a:r>
          </a:p>
          <a:p>
            <a:pPr marL="0" indent="0">
              <a:spcBef>
                <a:spcPts val="1200"/>
              </a:spcBef>
              <a:buNone/>
            </a:pPr>
            <a:r>
              <a:rPr lang="en-AU" sz="2400" dirty="0" err="1" smtClean="0">
                <a:solidFill>
                  <a:srgbClr val="FF0000"/>
                </a:solidFill>
              </a:rPr>
              <a:t>Strawman</a:t>
            </a:r>
            <a:r>
              <a:rPr lang="en-AU" sz="2400" dirty="0" smtClean="0">
                <a:solidFill>
                  <a:srgbClr val="FF0000"/>
                </a:solidFill>
              </a:rPr>
              <a:t> — The techniques would be listed and defined, but the detail on the mechanics of these tools would be left to the explanatory statement and refinement in AER approach over time</a:t>
            </a:r>
            <a:endParaRPr lang="en-AU" sz="2400" dirty="0">
              <a:solidFill>
                <a:srgbClr val="FF0000"/>
              </a:solidFill>
            </a:endParaRPr>
          </a:p>
        </p:txBody>
      </p:sp>
    </p:spTree>
    <p:extLst>
      <p:ext uri="{BB962C8B-B14F-4D97-AF65-F5344CB8AC3E}">
        <p14:creationId xmlns:p14="http://schemas.microsoft.com/office/powerpoint/2010/main" val="37203766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880" cy="1051560"/>
          </a:xfrm>
        </p:spPr>
        <p:txBody>
          <a:bodyPr>
            <a:normAutofit/>
          </a:bodyPr>
          <a:lstStyle/>
          <a:p>
            <a:r>
              <a:rPr lang="en-AU" sz="2800" dirty="0" smtClean="0"/>
              <a:t>Guideline coverage (9)</a:t>
            </a:r>
            <a:endParaRPr lang="en-AU" sz="2800"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22</a:t>
            </a:fld>
            <a:endParaRPr lang="en-AU" dirty="0"/>
          </a:p>
        </p:txBody>
      </p:sp>
      <p:sp>
        <p:nvSpPr>
          <p:cNvPr id="5" name="Content Placeholder 4"/>
          <p:cNvSpPr>
            <a:spLocks noGrp="1"/>
          </p:cNvSpPr>
          <p:nvPr>
            <p:ph idx="1"/>
          </p:nvPr>
        </p:nvSpPr>
        <p:spPr>
          <a:xfrm>
            <a:off x="502920" y="530352"/>
            <a:ext cx="8183880" cy="5418928"/>
          </a:xfrm>
        </p:spPr>
        <p:txBody>
          <a:bodyPr/>
          <a:lstStyle/>
          <a:p>
            <a:pPr marL="0" indent="0" algn="ctr">
              <a:buNone/>
            </a:pPr>
            <a:r>
              <a:rPr lang="en-AU" u="sng" dirty="0" smtClean="0"/>
              <a:t>Selecting techniques</a:t>
            </a:r>
          </a:p>
          <a:p>
            <a:endParaRPr lang="en-AU" sz="2400" dirty="0" smtClean="0"/>
          </a:p>
          <a:p>
            <a:r>
              <a:rPr lang="en-AU" sz="2400" dirty="0" smtClean="0"/>
              <a:t>The guideline can’t be entirely prescriptive because there are parts of the AER’s approach that will change over time </a:t>
            </a:r>
          </a:p>
          <a:p>
            <a:pPr lvl="1"/>
            <a:r>
              <a:rPr lang="en-AU" sz="2000" dirty="0" smtClean="0"/>
              <a:t>e.g. reliance on and refinement of benchmarking models</a:t>
            </a:r>
            <a:endParaRPr lang="en-AU" sz="2000" dirty="0"/>
          </a:p>
          <a:p>
            <a:pPr>
              <a:spcBef>
                <a:spcPts val="1200"/>
              </a:spcBef>
            </a:pPr>
            <a:r>
              <a:rPr lang="en-AU" sz="2400" dirty="0" smtClean="0"/>
              <a:t>That said, the AER does need to provide guidance on intended approach at F&amp;A (data requirements)</a:t>
            </a:r>
          </a:p>
          <a:p>
            <a:pPr>
              <a:spcBef>
                <a:spcPts val="1200"/>
              </a:spcBef>
            </a:pPr>
            <a:r>
              <a:rPr lang="en-AU" sz="2400" dirty="0" smtClean="0"/>
              <a:t>Where the guideline leaves open elements of its approach, the guideline needs to outline how the AER will finalise that decision at F&amp;A stage</a:t>
            </a:r>
          </a:p>
          <a:p>
            <a:pPr marL="0" indent="0">
              <a:spcBef>
                <a:spcPts val="1200"/>
              </a:spcBef>
              <a:buNone/>
            </a:pPr>
            <a:endParaRPr lang="en-AU" sz="2400" dirty="0" smtClean="0"/>
          </a:p>
        </p:txBody>
      </p:sp>
    </p:spTree>
    <p:extLst>
      <p:ext uri="{BB962C8B-B14F-4D97-AF65-F5344CB8AC3E}">
        <p14:creationId xmlns:p14="http://schemas.microsoft.com/office/powerpoint/2010/main" val="3154387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880" cy="1051560"/>
          </a:xfrm>
        </p:spPr>
        <p:txBody>
          <a:bodyPr>
            <a:normAutofit/>
          </a:bodyPr>
          <a:lstStyle/>
          <a:p>
            <a:r>
              <a:rPr lang="en-AU" sz="2800" dirty="0" smtClean="0"/>
              <a:t>Guideline coverage (10)</a:t>
            </a:r>
            <a:endParaRPr lang="en-AU" sz="2800"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23</a:t>
            </a:fld>
            <a:endParaRPr lang="en-AU" dirty="0"/>
          </a:p>
        </p:txBody>
      </p:sp>
      <p:sp>
        <p:nvSpPr>
          <p:cNvPr id="5" name="Content Placeholder 4"/>
          <p:cNvSpPr>
            <a:spLocks noGrp="1"/>
          </p:cNvSpPr>
          <p:nvPr>
            <p:ph idx="1"/>
          </p:nvPr>
        </p:nvSpPr>
        <p:spPr>
          <a:xfrm>
            <a:off x="502920" y="530352"/>
            <a:ext cx="8183880" cy="5418928"/>
          </a:xfrm>
        </p:spPr>
        <p:txBody>
          <a:bodyPr/>
          <a:lstStyle/>
          <a:p>
            <a:pPr marL="0" indent="0" algn="ctr">
              <a:buNone/>
            </a:pPr>
            <a:r>
              <a:rPr lang="en-AU" u="sng" dirty="0" smtClean="0"/>
              <a:t>Selecting techniques (2)</a:t>
            </a:r>
          </a:p>
          <a:p>
            <a:endParaRPr lang="en-AU" sz="2400" dirty="0" smtClean="0"/>
          </a:p>
          <a:p>
            <a:pPr>
              <a:spcBef>
                <a:spcPts val="1200"/>
              </a:spcBef>
            </a:pPr>
            <a:r>
              <a:rPr lang="en-AU" sz="2400" dirty="0" smtClean="0"/>
              <a:t>We are proposing that this decision be made at the F&amp;A stage using principles </a:t>
            </a:r>
          </a:p>
          <a:p>
            <a:pPr>
              <a:spcBef>
                <a:spcPts val="1200"/>
              </a:spcBef>
            </a:pPr>
            <a:r>
              <a:rPr lang="en-AU" sz="2400" dirty="0" smtClean="0"/>
              <a:t>The AER’s initial view on principles for the selection of techniques are set out in the issues paper</a:t>
            </a:r>
          </a:p>
          <a:p>
            <a:pPr lvl="1">
              <a:spcBef>
                <a:spcPts val="1200"/>
              </a:spcBef>
            </a:pPr>
            <a:r>
              <a:rPr lang="en-AU" sz="2000" dirty="0" smtClean="0"/>
              <a:t>We </a:t>
            </a:r>
            <a:r>
              <a:rPr lang="en-AU" sz="2000" dirty="0"/>
              <a:t>have received a diversity of views </a:t>
            </a:r>
            <a:r>
              <a:rPr lang="en-AU" sz="2000" dirty="0" smtClean="0"/>
              <a:t>from stakeholders on these principles</a:t>
            </a:r>
          </a:p>
          <a:p>
            <a:pPr lvl="1">
              <a:spcBef>
                <a:spcPts val="1200"/>
              </a:spcBef>
            </a:pPr>
            <a:r>
              <a:rPr lang="en-AU" sz="2000" dirty="0" smtClean="0"/>
              <a:t>In general, the principles reflect the tension between increasing reliance on benchmarking and the likely robustness of benchmarking approaches early on</a:t>
            </a:r>
          </a:p>
          <a:p>
            <a:pPr marL="347663" lvl="1" indent="0">
              <a:spcBef>
                <a:spcPts val="1200"/>
              </a:spcBef>
              <a:buNone/>
            </a:pPr>
            <a:r>
              <a:rPr lang="en-AU" sz="2000" dirty="0" smtClean="0"/>
              <a:t>  </a:t>
            </a:r>
            <a:endParaRPr lang="en-AU" sz="2000" dirty="0"/>
          </a:p>
        </p:txBody>
      </p:sp>
    </p:spTree>
    <p:extLst>
      <p:ext uri="{BB962C8B-B14F-4D97-AF65-F5344CB8AC3E}">
        <p14:creationId xmlns:p14="http://schemas.microsoft.com/office/powerpoint/2010/main" val="7126583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880" cy="1051560"/>
          </a:xfrm>
        </p:spPr>
        <p:txBody>
          <a:bodyPr>
            <a:normAutofit/>
          </a:bodyPr>
          <a:lstStyle/>
          <a:p>
            <a:r>
              <a:rPr lang="en-AU" sz="2800" dirty="0" smtClean="0"/>
              <a:t>Guideline coverage (11)</a:t>
            </a:r>
            <a:endParaRPr lang="en-AU" sz="2800"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24</a:t>
            </a:fld>
            <a:endParaRPr lang="en-AU" dirty="0"/>
          </a:p>
        </p:txBody>
      </p:sp>
      <p:sp>
        <p:nvSpPr>
          <p:cNvPr id="5" name="Content Placeholder 4"/>
          <p:cNvSpPr>
            <a:spLocks noGrp="1"/>
          </p:cNvSpPr>
          <p:nvPr>
            <p:ph idx="1"/>
          </p:nvPr>
        </p:nvSpPr>
        <p:spPr>
          <a:xfrm>
            <a:off x="502920" y="530352"/>
            <a:ext cx="8183880" cy="5058888"/>
          </a:xfrm>
        </p:spPr>
        <p:txBody>
          <a:bodyPr/>
          <a:lstStyle/>
          <a:p>
            <a:pPr marL="0" indent="0" algn="ctr">
              <a:buNone/>
            </a:pPr>
            <a:r>
              <a:rPr lang="en-AU" u="sng" dirty="0" smtClean="0"/>
              <a:t>Selecting techniques (3)</a:t>
            </a:r>
          </a:p>
          <a:p>
            <a:pPr>
              <a:spcBef>
                <a:spcPts val="1200"/>
              </a:spcBef>
            </a:pPr>
            <a:r>
              <a:rPr lang="en-AU" sz="2400" dirty="0" smtClean="0"/>
              <a:t>We </a:t>
            </a:r>
            <a:r>
              <a:rPr lang="en-AU" sz="2400" dirty="0"/>
              <a:t>have not yet further refined our thinking on </a:t>
            </a:r>
            <a:r>
              <a:rPr lang="en-AU" sz="2400" dirty="0" smtClean="0"/>
              <a:t>the principles, </a:t>
            </a:r>
            <a:r>
              <a:rPr lang="en-AU" sz="2400" dirty="0"/>
              <a:t>but will do so in light of submissions for the draft </a:t>
            </a:r>
            <a:r>
              <a:rPr lang="en-AU" sz="2400" dirty="0" smtClean="0"/>
              <a:t>guideline</a:t>
            </a:r>
          </a:p>
          <a:p>
            <a:pPr>
              <a:spcBef>
                <a:spcPts val="1200"/>
              </a:spcBef>
            </a:pPr>
            <a:r>
              <a:rPr lang="en-AU" sz="2400" dirty="0"/>
              <a:t>All of the techniques need to be considered in light of the principles</a:t>
            </a:r>
          </a:p>
          <a:p>
            <a:pPr lvl="1">
              <a:spcBef>
                <a:spcPts val="1200"/>
              </a:spcBef>
            </a:pPr>
            <a:r>
              <a:rPr lang="en-AU" sz="2000" dirty="0" smtClean="0"/>
              <a:t>engineering review / bottom up build will need </a:t>
            </a:r>
            <a:r>
              <a:rPr lang="en-AU" sz="2000" dirty="0"/>
              <a:t>to be considered in light of these principles (not just the benchmarking approaches</a:t>
            </a:r>
            <a:r>
              <a:rPr lang="en-AU" sz="2000" dirty="0" smtClean="0"/>
              <a:t>)</a:t>
            </a:r>
          </a:p>
          <a:p>
            <a:pPr>
              <a:spcBef>
                <a:spcPts val="1200"/>
              </a:spcBef>
            </a:pPr>
            <a:r>
              <a:rPr lang="en-AU" sz="2400" dirty="0" smtClean="0"/>
              <a:t>It seems likely that we will decide to apply multiple overlapping techniques at F&amp;A stage</a:t>
            </a:r>
          </a:p>
          <a:p>
            <a:pPr lvl="1">
              <a:spcBef>
                <a:spcPts val="1200"/>
              </a:spcBef>
            </a:pPr>
            <a:r>
              <a:rPr lang="en-AU" sz="2000" dirty="0"/>
              <a:t>Category analysis, economic benchmarking, engineering review </a:t>
            </a:r>
            <a:r>
              <a:rPr lang="en-AU" sz="2000" dirty="0" smtClean="0"/>
              <a:t>can all assist in assessing base </a:t>
            </a:r>
            <a:r>
              <a:rPr lang="en-AU" sz="2000" dirty="0" err="1" smtClean="0"/>
              <a:t>opex</a:t>
            </a:r>
            <a:endParaRPr lang="en-AU" sz="2000" dirty="0"/>
          </a:p>
          <a:p>
            <a:pPr lvl="1">
              <a:spcBef>
                <a:spcPts val="1200"/>
              </a:spcBef>
            </a:pPr>
            <a:endParaRPr lang="en-AU" sz="2000" dirty="0"/>
          </a:p>
          <a:p>
            <a:pPr>
              <a:spcBef>
                <a:spcPts val="1200"/>
              </a:spcBef>
            </a:pPr>
            <a:endParaRPr lang="en-AU" sz="2400" dirty="0"/>
          </a:p>
          <a:p>
            <a:pPr>
              <a:spcBef>
                <a:spcPts val="1200"/>
              </a:spcBef>
            </a:pPr>
            <a:endParaRPr lang="en-AU" dirty="0" smtClean="0"/>
          </a:p>
          <a:p>
            <a:pPr>
              <a:spcBef>
                <a:spcPts val="1200"/>
              </a:spcBef>
            </a:pPr>
            <a:r>
              <a:rPr lang="en-AU" dirty="0" smtClean="0"/>
              <a:t>That </a:t>
            </a:r>
            <a:r>
              <a:rPr lang="en-AU" dirty="0"/>
              <a:t>said, the principles need to “sit within” the NER and not lead the AER to place insufficient / too much weight on a technique  </a:t>
            </a:r>
          </a:p>
        </p:txBody>
      </p:sp>
    </p:spTree>
    <p:extLst>
      <p:ext uri="{BB962C8B-B14F-4D97-AF65-F5344CB8AC3E}">
        <p14:creationId xmlns:p14="http://schemas.microsoft.com/office/powerpoint/2010/main" val="35479024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880" cy="1051560"/>
          </a:xfrm>
        </p:spPr>
        <p:txBody>
          <a:bodyPr>
            <a:normAutofit/>
          </a:bodyPr>
          <a:lstStyle/>
          <a:p>
            <a:r>
              <a:rPr lang="en-AU" sz="2800" dirty="0" smtClean="0"/>
              <a:t>Guideline coverage (12)</a:t>
            </a:r>
            <a:endParaRPr lang="en-AU" sz="2800"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25</a:t>
            </a:fld>
            <a:endParaRPr lang="en-AU" dirty="0"/>
          </a:p>
        </p:txBody>
      </p:sp>
      <p:sp>
        <p:nvSpPr>
          <p:cNvPr id="5" name="Content Placeholder 4"/>
          <p:cNvSpPr>
            <a:spLocks noGrp="1"/>
          </p:cNvSpPr>
          <p:nvPr>
            <p:ph idx="1"/>
          </p:nvPr>
        </p:nvSpPr>
        <p:spPr>
          <a:xfrm>
            <a:off x="502920" y="530352"/>
            <a:ext cx="8183880" cy="5418928"/>
          </a:xfrm>
        </p:spPr>
        <p:txBody>
          <a:bodyPr/>
          <a:lstStyle/>
          <a:p>
            <a:pPr marL="0" indent="0" algn="ctr">
              <a:buNone/>
            </a:pPr>
            <a:r>
              <a:rPr lang="en-AU" u="sng" dirty="0" smtClean="0"/>
              <a:t>Selecting techniques (4)</a:t>
            </a:r>
          </a:p>
          <a:p>
            <a:pPr>
              <a:spcBef>
                <a:spcPts val="1200"/>
              </a:spcBef>
            </a:pPr>
            <a:r>
              <a:rPr lang="en-AU" sz="2400" dirty="0"/>
              <a:t>The weight that the AER places on some techniques may change over time. </a:t>
            </a:r>
          </a:p>
          <a:p>
            <a:pPr lvl="1">
              <a:spcBef>
                <a:spcPts val="1200"/>
              </a:spcBef>
            </a:pPr>
            <a:r>
              <a:rPr lang="en-AU" sz="2000" dirty="0"/>
              <a:t>E.g. the weight placed on benchmarking may increase as the size and robustness of data sets increase</a:t>
            </a:r>
            <a:r>
              <a:rPr lang="en-AU" dirty="0"/>
              <a:t> </a:t>
            </a:r>
          </a:p>
          <a:p>
            <a:pPr marL="0" indent="0">
              <a:spcBef>
                <a:spcPts val="1200"/>
              </a:spcBef>
              <a:buNone/>
            </a:pPr>
            <a:r>
              <a:rPr lang="en-AU" sz="2400" dirty="0" smtClean="0">
                <a:solidFill>
                  <a:srgbClr val="FF0000"/>
                </a:solidFill>
              </a:rPr>
              <a:t>If the AER proposes to apply multiple overlapping techniques to assess a proposal, does it need to specify how it proposes to weigh these techniques in making its decision at the F&amp;A stage?</a:t>
            </a:r>
          </a:p>
          <a:p>
            <a:pPr marL="0" indent="0">
              <a:spcBef>
                <a:spcPts val="1200"/>
              </a:spcBef>
              <a:buNone/>
            </a:pPr>
            <a:r>
              <a:rPr lang="en-AU" sz="2400" dirty="0" smtClean="0">
                <a:solidFill>
                  <a:srgbClr val="FF0000"/>
                </a:solidFill>
              </a:rPr>
              <a:t>Is the question of weighing techniques best left to the AER at the determination stage?</a:t>
            </a:r>
          </a:p>
        </p:txBody>
      </p:sp>
    </p:spTree>
    <p:extLst>
      <p:ext uri="{BB962C8B-B14F-4D97-AF65-F5344CB8AC3E}">
        <p14:creationId xmlns:p14="http://schemas.microsoft.com/office/powerpoint/2010/main" val="608570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45224"/>
            <a:ext cx="8183880" cy="1051560"/>
          </a:xfrm>
        </p:spPr>
        <p:txBody>
          <a:bodyPr>
            <a:normAutofit/>
          </a:bodyPr>
          <a:lstStyle/>
          <a:p>
            <a:r>
              <a:rPr lang="en-AU" sz="2800" dirty="0" smtClean="0"/>
              <a:t>Guideline coverage (13)</a:t>
            </a:r>
            <a:endParaRPr lang="en-AU" sz="2800" dirty="0"/>
          </a:p>
        </p:txBody>
      </p:sp>
      <p:sp>
        <p:nvSpPr>
          <p:cNvPr id="3" name="Content Placeholder 2"/>
          <p:cNvSpPr>
            <a:spLocks noGrp="1"/>
          </p:cNvSpPr>
          <p:nvPr>
            <p:ph idx="1"/>
          </p:nvPr>
        </p:nvSpPr>
        <p:spPr>
          <a:xfrm>
            <a:off x="502920" y="530352"/>
            <a:ext cx="8183880" cy="5274912"/>
          </a:xfrm>
        </p:spPr>
        <p:txBody>
          <a:bodyPr/>
          <a:lstStyle/>
          <a:p>
            <a:pPr marL="0" indent="0" algn="ctr">
              <a:spcBef>
                <a:spcPts val="1200"/>
              </a:spcBef>
              <a:buNone/>
            </a:pPr>
            <a:r>
              <a:rPr lang="en-AU" u="sng" dirty="0" smtClean="0"/>
              <a:t>Data requirements</a:t>
            </a:r>
          </a:p>
          <a:p>
            <a:pPr>
              <a:spcBef>
                <a:spcPts val="1200"/>
              </a:spcBef>
            </a:pPr>
            <a:r>
              <a:rPr lang="en-AU" dirty="0" smtClean="0"/>
              <a:t>The NER envisages that the data needed for the AER’s techniques would be accompany the NSP’s proposal</a:t>
            </a:r>
          </a:p>
          <a:p>
            <a:pPr lvl="1">
              <a:spcBef>
                <a:spcPts val="1200"/>
              </a:spcBef>
              <a:buFont typeface="Wingdings" pitchFamily="2" charset="2"/>
              <a:buChar char="Ø"/>
            </a:pPr>
            <a:r>
              <a:rPr lang="en-AU" dirty="0" smtClean="0"/>
              <a:t>However, not all of this data can be provided by the NSP (i.e. benchmarking data sets)</a:t>
            </a:r>
          </a:p>
          <a:p>
            <a:pPr>
              <a:spcBef>
                <a:spcPts val="1200"/>
              </a:spcBef>
            </a:pPr>
            <a:r>
              <a:rPr lang="en-AU" dirty="0" smtClean="0"/>
              <a:t>Similar to existing reset RINs, data would be requested to enable the AER to apply its assessment approach and techniques it considers relevant</a:t>
            </a:r>
          </a:p>
          <a:p>
            <a:pPr lvl="1">
              <a:spcBef>
                <a:spcPts val="1200"/>
              </a:spcBef>
            </a:pPr>
            <a:endParaRPr lang="en-AU" dirty="0" smtClean="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26</a:t>
            </a:fld>
            <a:endParaRPr lang="en-AU" dirty="0"/>
          </a:p>
        </p:txBody>
      </p:sp>
    </p:spTree>
    <p:extLst>
      <p:ext uri="{BB962C8B-B14F-4D97-AF65-F5344CB8AC3E}">
        <p14:creationId xmlns:p14="http://schemas.microsoft.com/office/powerpoint/2010/main" val="9647901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46920"/>
          </a:xfrm>
        </p:spPr>
        <p:txBody>
          <a:bodyPr/>
          <a:lstStyle/>
          <a:p>
            <a:pPr marL="0" indent="0" algn="ctr">
              <a:buNone/>
            </a:pPr>
            <a:r>
              <a:rPr lang="en-AU" u="sng" dirty="0"/>
              <a:t>Data </a:t>
            </a:r>
            <a:r>
              <a:rPr lang="en-AU" u="sng" dirty="0" smtClean="0"/>
              <a:t>requirements (2)</a:t>
            </a:r>
            <a:endParaRPr lang="en-AU" u="sng" dirty="0"/>
          </a:p>
          <a:p>
            <a:r>
              <a:rPr lang="en-AU" sz="2400" dirty="0" smtClean="0"/>
              <a:t>These </a:t>
            </a:r>
            <a:r>
              <a:rPr lang="en-AU" sz="2400" dirty="0"/>
              <a:t>requirements would generally relate to the forecast </a:t>
            </a:r>
            <a:r>
              <a:rPr lang="en-AU" sz="2400" dirty="0" smtClean="0"/>
              <a:t>period (as ongoing reporting requirements exist)</a:t>
            </a:r>
          </a:p>
          <a:p>
            <a:pPr lvl="1">
              <a:spcBef>
                <a:spcPts val="1200"/>
              </a:spcBef>
            </a:pPr>
            <a:r>
              <a:rPr lang="en-AU" sz="1800" dirty="0" smtClean="0"/>
              <a:t>Forecast expenditure expressed in AER categories</a:t>
            </a:r>
          </a:p>
          <a:p>
            <a:pPr lvl="1"/>
            <a:r>
              <a:rPr lang="en-AU" sz="1800" dirty="0" smtClean="0"/>
              <a:t>Step changes identified</a:t>
            </a:r>
          </a:p>
          <a:p>
            <a:pPr lvl="1"/>
            <a:r>
              <a:rPr lang="en-AU" sz="1800" dirty="0" smtClean="0"/>
              <a:t>Forecast inputs and outputs for economic benchmarking techniques </a:t>
            </a:r>
          </a:p>
          <a:p>
            <a:pPr marL="347663" lvl="1" indent="0">
              <a:buNone/>
            </a:pPr>
            <a:r>
              <a:rPr lang="en-AU" dirty="0" smtClean="0">
                <a:solidFill>
                  <a:srgbClr val="FF0000"/>
                </a:solidFill>
              </a:rPr>
              <a:t>Where should these data requirements be set out? </a:t>
            </a:r>
          </a:p>
          <a:p>
            <a:pPr marL="347663" lvl="1" indent="0">
              <a:buNone/>
            </a:pPr>
            <a:r>
              <a:rPr lang="en-AU" dirty="0" smtClean="0">
                <a:solidFill>
                  <a:srgbClr val="FF0000"/>
                </a:solidFill>
              </a:rPr>
              <a:t>Should this be the reset RIN, or should the data requirements be set out in detail in the guideline?</a:t>
            </a:r>
          </a:p>
          <a:p>
            <a:endParaRPr lang="en-AU" dirty="0"/>
          </a:p>
          <a:p>
            <a:endParaRPr lang="en-AU"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27</a:t>
            </a:fld>
            <a:endParaRPr lang="en-AU" dirty="0"/>
          </a:p>
        </p:txBody>
      </p:sp>
      <p:sp>
        <p:nvSpPr>
          <p:cNvPr id="5" name="Title 1"/>
          <p:cNvSpPr>
            <a:spLocks noGrp="1"/>
          </p:cNvSpPr>
          <p:nvPr>
            <p:ph type="title"/>
          </p:nvPr>
        </p:nvSpPr>
        <p:spPr>
          <a:xfrm>
            <a:off x="395536" y="6021288"/>
            <a:ext cx="8183880" cy="475496"/>
          </a:xfrm>
        </p:spPr>
        <p:txBody>
          <a:bodyPr>
            <a:normAutofit fontScale="90000"/>
          </a:bodyPr>
          <a:lstStyle/>
          <a:p>
            <a:r>
              <a:rPr lang="en-AU" sz="2800" dirty="0" smtClean="0"/>
              <a:t>Guideline coverage (14)</a:t>
            </a:r>
            <a:endParaRPr lang="en-AU" sz="2800" dirty="0"/>
          </a:p>
        </p:txBody>
      </p:sp>
    </p:spTree>
    <p:extLst>
      <p:ext uri="{BB962C8B-B14F-4D97-AF65-F5344CB8AC3E}">
        <p14:creationId xmlns:p14="http://schemas.microsoft.com/office/powerpoint/2010/main" val="12853453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Questions / comments</a:t>
            </a:r>
          </a:p>
          <a:p>
            <a:r>
              <a:rPr lang="en-AU" dirty="0" smtClean="0"/>
              <a:t>Any issues that have not been covered</a:t>
            </a:r>
          </a:p>
          <a:p>
            <a:r>
              <a:rPr lang="en-AU" dirty="0" smtClean="0"/>
              <a:t>Break</a:t>
            </a:r>
            <a:endParaRPr lang="en-AU" dirty="0"/>
          </a:p>
        </p:txBody>
      </p:sp>
      <p:sp>
        <p:nvSpPr>
          <p:cNvPr id="4" name="Slide Number Placeholder 3"/>
          <p:cNvSpPr>
            <a:spLocks noGrp="1"/>
          </p:cNvSpPr>
          <p:nvPr>
            <p:ph type="sldNum" sz="quarter" idx="12"/>
          </p:nvPr>
        </p:nvSpPr>
        <p:spPr/>
        <p:txBody>
          <a:bodyPr/>
          <a:lstStyle/>
          <a:p>
            <a:pPr>
              <a:defRPr/>
            </a:pPr>
            <a:fld id="{93FF5618-9049-419B-9268-EAC20E31A152}" type="slidenum">
              <a:rPr lang="en-AU" smtClean="0"/>
              <a:pPr>
                <a:defRPr/>
              </a:pPr>
              <a:t>28</a:t>
            </a:fld>
            <a:endParaRPr lang="en-AU" dirty="0"/>
          </a:p>
        </p:txBody>
      </p:sp>
    </p:spTree>
    <p:extLst>
      <p:ext uri="{BB962C8B-B14F-4D97-AF65-F5344CB8AC3E}">
        <p14:creationId xmlns:p14="http://schemas.microsoft.com/office/powerpoint/2010/main" val="33885889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653136"/>
            <a:ext cx="8183880" cy="1051560"/>
          </a:xfrm>
        </p:spPr>
        <p:txBody>
          <a:bodyPr>
            <a:normAutofit/>
          </a:bodyPr>
          <a:lstStyle/>
          <a:p>
            <a:r>
              <a:rPr lang="en-AU" dirty="0" smtClean="0"/>
              <a:t>Expenditure setting process</a:t>
            </a:r>
            <a:endParaRPr lang="en-AU" dirty="0"/>
          </a:p>
        </p:txBody>
      </p:sp>
      <p:sp>
        <p:nvSpPr>
          <p:cNvPr id="4" name="Slide Number Placeholder 3"/>
          <p:cNvSpPr>
            <a:spLocks noGrp="1"/>
          </p:cNvSpPr>
          <p:nvPr>
            <p:ph type="sldNum" sz="quarter" idx="12"/>
          </p:nvPr>
        </p:nvSpPr>
        <p:spPr/>
        <p:txBody>
          <a:bodyPr/>
          <a:lstStyle/>
          <a:p>
            <a:pPr>
              <a:defRPr/>
            </a:pPr>
            <a:fld id="{93FF5618-9049-419B-9268-EAC20E31A152}" type="slidenum">
              <a:rPr lang="en-AU" smtClean="0"/>
              <a:pPr>
                <a:defRPr/>
              </a:pPr>
              <a:t>29</a:t>
            </a:fld>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125" y="549275"/>
            <a:ext cx="8183563" cy="1050925"/>
          </a:xfrm>
        </p:spPr>
        <p:txBody>
          <a:bodyPr/>
          <a:lstStyle/>
          <a:p>
            <a:pPr eaLnBrk="1" fontAlgn="auto" hangingPunct="1">
              <a:spcAft>
                <a:spcPts val="0"/>
              </a:spcAft>
              <a:defRPr/>
            </a:pPr>
            <a:r>
              <a:rPr lang="en-AU" dirty="0" smtClean="0"/>
              <a:t>Objectives for today</a:t>
            </a:r>
            <a:endParaRPr lang="en-AU" dirty="0">
              <a:solidFill>
                <a:schemeClr val="accent1">
                  <a:tint val="88000"/>
                  <a:satMod val="150000"/>
                </a:schemeClr>
              </a:solidFill>
              <a:latin typeface="Lucida Fax" pitchFamily="18" charset="0"/>
            </a:endParaRPr>
          </a:p>
        </p:txBody>
      </p:sp>
      <p:sp>
        <p:nvSpPr>
          <p:cNvPr id="9219" name="Content Placeholder 2"/>
          <p:cNvSpPr>
            <a:spLocks noGrp="1"/>
          </p:cNvSpPr>
          <p:nvPr>
            <p:ph idx="1"/>
          </p:nvPr>
        </p:nvSpPr>
        <p:spPr>
          <a:xfrm>
            <a:off x="468313" y="1628800"/>
            <a:ext cx="8183562" cy="4187825"/>
          </a:xfrm>
        </p:spPr>
        <p:txBody>
          <a:bodyPr/>
          <a:lstStyle/>
          <a:p>
            <a:r>
              <a:rPr lang="en-AU" dirty="0" smtClean="0"/>
              <a:t>Discuss likely scope and detail of draft guidelines and explanatory statement</a:t>
            </a:r>
          </a:p>
          <a:p>
            <a:r>
              <a:rPr lang="en-AU" dirty="0" smtClean="0"/>
              <a:t>Discuss issues not yet canvassed</a:t>
            </a:r>
          </a:p>
          <a:p>
            <a:pPr lvl="1"/>
            <a:r>
              <a:rPr lang="en-AU" dirty="0" smtClean="0"/>
              <a:t>Expenditure setting process</a:t>
            </a:r>
          </a:p>
          <a:p>
            <a:pPr lvl="1"/>
            <a:r>
              <a:rPr lang="en-AU" dirty="0" smtClean="0"/>
              <a:t>Implementation issues</a:t>
            </a:r>
          </a:p>
          <a:p>
            <a:r>
              <a:rPr lang="en-AU" dirty="0" smtClean="0"/>
              <a:t>Identify outstanding issues</a:t>
            </a:r>
          </a:p>
        </p:txBody>
      </p:sp>
      <p:pic>
        <p:nvPicPr>
          <p:cNvPr id="9220" name="Picture 3" descr="D10 1334418  AER logo_landscape_RGB 300dpi.JPG"/>
          <p:cNvPicPr>
            <a:picLocks noChangeAspect="1"/>
          </p:cNvPicPr>
          <p:nvPr/>
        </p:nvPicPr>
        <p:blipFill>
          <a:blip r:embed="rId3" cstate="print"/>
          <a:srcRect/>
          <a:stretch>
            <a:fillRect/>
          </a:stretch>
        </p:blipFill>
        <p:spPr bwMode="auto">
          <a:xfrm>
            <a:off x="6516688" y="5949950"/>
            <a:ext cx="2160587" cy="53816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93FF5618-9049-419B-9268-EAC20E31A152}" type="slidenum">
              <a:rPr lang="en-AU" smtClean="0"/>
              <a:pPr>
                <a:defRPr/>
              </a:pPr>
              <a:t>3</a:t>
            </a:fld>
            <a:endParaRPr lang="en-A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45224"/>
            <a:ext cx="8183563" cy="1050925"/>
          </a:xfrm>
        </p:spPr>
        <p:txBody>
          <a:bodyPr>
            <a:normAutofit/>
          </a:bodyPr>
          <a:lstStyle/>
          <a:p>
            <a:pPr eaLnBrk="1" fontAlgn="auto" hangingPunct="1">
              <a:spcAft>
                <a:spcPts val="0"/>
              </a:spcAft>
              <a:defRPr/>
            </a:pPr>
            <a:r>
              <a:rPr lang="en-AU" sz="3200" dirty="0" smtClean="0"/>
              <a:t>Overview of NER requirements</a:t>
            </a:r>
            <a:endParaRPr lang="en-AU" sz="3200" dirty="0">
              <a:solidFill>
                <a:schemeClr val="accent1">
                  <a:tint val="88000"/>
                  <a:satMod val="150000"/>
                </a:schemeClr>
              </a:solidFill>
              <a:latin typeface="Lucida Fax" pitchFamily="18" charset="0"/>
            </a:endParaRPr>
          </a:p>
        </p:txBody>
      </p:sp>
      <p:sp>
        <p:nvSpPr>
          <p:cNvPr id="7171" name="Content Placeholder 2"/>
          <p:cNvSpPr>
            <a:spLocks noGrp="1"/>
          </p:cNvSpPr>
          <p:nvPr>
            <p:ph idx="1"/>
          </p:nvPr>
        </p:nvSpPr>
        <p:spPr>
          <a:xfrm>
            <a:off x="395536" y="1340768"/>
            <a:ext cx="8280920" cy="4187825"/>
          </a:xfrm>
        </p:spPr>
        <p:txBody>
          <a:bodyPr/>
          <a:lstStyle/>
          <a:p>
            <a:pPr marL="265113" lvl="1" indent="-265113">
              <a:buSzPct val="80000"/>
              <a:buFont typeface="Wingdings 2" pitchFamily="18" charset="2"/>
              <a:buChar char=""/>
            </a:pPr>
            <a:r>
              <a:rPr lang="en-AU" sz="2800" dirty="0" smtClean="0"/>
              <a:t>Guidelines/ F&amp;A outline AER’s assessment method and data requirements</a:t>
            </a:r>
          </a:p>
          <a:p>
            <a:r>
              <a:rPr lang="en-AU" dirty="0" smtClean="0"/>
              <a:t>NSP notifies AER of its forecast approach</a:t>
            </a:r>
          </a:p>
          <a:p>
            <a:pPr marL="265113" lvl="1" indent="-265113">
              <a:buSzPct val="80000"/>
              <a:buFont typeface="Wingdings 2" pitchFamily="18" charset="2"/>
              <a:buChar char=""/>
            </a:pPr>
            <a:r>
              <a:rPr lang="en-AU" sz="2800" dirty="0" smtClean="0"/>
              <a:t>NSPs submit own method and forecast (and AER’s required data)</a:t>
            </a:r>
          </a:p>
          <a:p>
            <a:pPr marL="265113" lvl="1" indent="-265113">
              <a:buSzPct val="80000"/>
              <a:buFont typeface="Wingdings 2" pitchFamily="18" charset="2"/>
              <a:buChar char=""/>
            </a:pPr>
            <a:r>
              <a:rPr lang="en-AU" sz="2800" dirty="0" smtClean="0"/>
              <a:t>AER must accept proposal if its efficient</a:t>
            </a:r>
          </a:p>
          <a:p>
            <a:pPr marL="265113" lvl="1" indent="-265113">
              <a:buSzPct val="80000"/>
              <a:buFont typeface="Wingdings 2" pitchFamily="18" charset="2"/>
              <a:buChar char=""/>
            </a:pPr>
            <a:r>
              <a:rPr lang="en-AU" sz="2800" dirty="0" smtClean="0"/>
              <a:t>If rejected, AER must determine alternative that meets the </a:t>
            </a:r>
            <a:r>
              <a:rPr lang="en-AU" sz="2800" i="1" dirty="0" smtClean="0"/>
              <a:t>criteria</a:t>
            </a:r>
          </a:p>
        </p:txBody>
      </p:sp>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30</a:t>
            </a:fld>
            <a:endParaRPr lang="en-AU" dirty="0"/>
          </a:p>
        </p:txBody>
      </p:sp>
    </p:spTree>
    <p:extLst>
      <p:ext uri="{BB962C8B-B14F-4D97-AF65-F5344CB8AC3E}">
        <p14:creationId xmlns:p14="http://schemas.microsoft.com/office/powerpoint/2010/main" val="34974076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661248"/>
            <a:ext cx="8183563" cy="792088"/>
          </a:xfrm>
        </p:spPr>
        <p:txBody>
          <a:bodyPr>
            <a:normAutofit/>
          </a:bodyPr>
          <a:lstStyle/>
          <a:p>
            <a:pPr eaLnBrk="1" fontAlgn="auto" hangingPunct="1">
              <a:spcAft>
                <a:spcPts val="0"/>
              </a:spcAft>
              <a:defRPr/>
            </a:pPr>
            <a:r>
              <a:rPr lang="en-AU" sz="3200" dirty="0" smtClean="0"/>
              <a:t>Overview of NER requirements (2)</a:t>
            </a:r>
            <a:endParaRPr lang="en-AU" sz="3200" dirty="0">
              <a:solidFill>
                <a:schemeClr val="accent1">
                  <a:tint val="88000"/>
                  <a:satMod val="150000"/>
                </a:schemeClr>
              </a:solidFill>
              <a:latin typeface="Lucida Fax" pitchFamily="18" charset="0"/>
            </a:endParaRPr>
          </a:p>
        </p:txBody>
      </p:sp>
      <p:sp>
        <p:nvSpPr>
          <p:cNvPr id="7171" name="Content Placeholder 2"/>
          <p:cNvSpPr>
            <a:spLocks noGrp="1"/>
          </p:cNvSpPr>
          <p:nvPr>
            <p:ph idx="1"/>
          </p:nvPr>
        </p:nvSpPr>
        <p:spPr>
          <a:xfrm>
            <a:off x="539552" y="692696"/>
            <a:ext cx="8280920" cy="4187825"/>
          </a:xfrm>
        </p:spPr>
        <p:txBody>
          <a:bodyPr/>
          <a:lstStyle/>
          <a:p>
            <a:pPr marL="0" indent="0">
              <a:buNone/>
            </a:pPr>
            <a:r>
              <a:rPr lang="en-AU" dirty="0" smtClean="0"/>
              <a:t>In accepting/ rejecting/ substituting, AER must have regard to the </a:t>
            </a:r>
            <a:r>
              <a:rPr lang="en-AU" i="1" dirty="0" smtClean="0"/>
              <a:t>factors</a:t>
            </a:r>
            <a:r>
              <a:rPr lang="en-AU" dirty="0" smtClean="0"/>
              <a:t>:</a:t>
            </a:r>
          </a:p>
          <a:p>
            <a:pPr lvl="1"/>
            <a:r>
              <a:rPr lang="en-AU" dirty="0" smtClean="0"/>
              <a:t>Most recent annual benchmark report</a:t>
            </a:r>
          </a:p>
          <a:p>
            <a:pPr lvl="1"/>
            <a:r>
              <a:rPr lang="en-AU" dirty="0" smtClean="0"/>
              <a:t>Expenditure of a benchmark NSP</a:t>
            </a:r>
          </a:p>
          <a:p>
            <a:pPr lvl="1"/>
            <a:r>
              <a:rPr lang="en-AU" dirty="0" smtClean="0"/>
              <a:t>historic expenditure of the NSP</a:t>
            </a:r>
          </a:p>
          <a:p>
            <a:pPr lvl="1"/>
            <a:r>
              <a:rPr lang="en-AU" dirty="0" smtClean="0"/>
              <a:t>Customer concerns</a:t>
            </a:r>
          </a:p>
          <a:p>
            <a:pPr lvl="1"/>
            <a:r>
              <a:rPr lang="en-AU" dirty="0" smtClean="0"/>
              <a:t>Capex/ opex input costs and substitution</a:t>
            </a:r>
          </a:p>
          <a:p>
            <a:pPr lvl="1"/>
            <a:r>
              <a:rPr lang="en-AU" dirty="0" smtClean="0"/>
              <a:t>Incentives</a:t>
            </a:r>
          </a:p>
          <a:p>
            <a:pPr lvl="1"/>
            <a:r>
              <a:rPr lang="en-AU" dirty="0" smtClean="0"/>
              <a:t>Related parties</a:t>
            </a:r>
          </a:p>
          <a:p>
            <a:pPr lvl="1"/>
            <a:r>
              <a:rPr lang="en-AU" dirty="0" smtClean="0"/>
              <a:t>Planning, contingent projects</a:t>
            </a:r>
          </a:p>
          <a:p>
            <a:pPr lvl="1"/>
            <a:r>
              <a:rPr lang="en-AU" dirty="0" smtClean="0"/>
              <a:t>Anything else notified prior to revised proposal</a:t>
            </a:r>
          </a:p>
        </p:txBody>
      </p:sp>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31</a:t>
            </a:fld>
            <a:endParaRPr lang="en-AU" dirty="0"/>
          </a:p>
        </p:txBody>
      </p:sp>
    </p:spTree>
    <p:extLst>
      <p:ext uri="{BB962C8B-B14F-4D97-AF65-F5344CB8AC3E}">
        <p14:creationId xmlns:p14="http://schemas.microsoft.com/office/powerpoint/2010/main" val="1817780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563" cy="1050925"/>
          </a:xfrm>
        </p:spPr>
        <p:txBody>
          <a:bodyPr>
            <a:normAutofit fontScale="90000"/>
          </a:bodyPr>
          <a:lstStyle/>
          <a:p>
            <a:pPr eaLnBrk="1" fontAlgn="auto" hangingPunct="1">
              <a:spcAft>
                <a:spcPts val="0"/>
              </a:spcAft>
              <a:defRPr/>
            </a:pPr>
            <a:r>
              <a:rPr lang="en-AU" dirty="0" smtClean="0"/>
              <a:t>Overview of NER requirements (3)</a:t>
            </a:r>
            <a:endParaRPr lang="en-AU" dirty="0">
              <a:solidFill>
                <a:schemeClr val="accent1">
                  <a:tint val="88000"/>
                  <a:satMod val="150000"/>
                </a:schemeClr>
              </a:solidFill>
              <a:latin typeface="Lucida Fax" pitchFamily="18" charset="0"/>
            </a:endParaRPr>
          </a:p>
        </p:txBody>
      </p:sp>
      <p:sp>
        <p:nvSpPr>
          <p:cNvPr id="7171" name="Content Placeholder 2"/>
          <p:cNvSpPr>
            <a:spLocks noGrp="1"/>
          </p:cNvSpPr>
          <p:nvPr>
            <p:ph idx="1"/>
          </p:nvPr>
        </p:nvSpPr>
        <p:spPr>
          <a:xfrm>
            <a:off x="395536" y="836712"/>
            <a:ext cx="8280920" cy="4187825"/>
          </a:xfrm>
        </p:spPr>
        <p:txBody>
          <a:bodyPr/>
          <a:lstStyle/>
          <a:p>
            <a:r>
              <a:rPr lang="en-AU" dirty="0" smtClean="0"/>
              <a:t>Has decision making and AER discretion changed that much?</a:t>
            </a:r>
          </a:p>
          <a:p>
            <a:pPr lvl="1"/>
            <a:r>
              <a:rPr lang="en-AU" dirty="0" smtClean="0"/>
              <a:t>NSP proposal must still be considered first</a:t>
            </a:r>
          </a:p>
          <a:p>
            <a:pPr lvl="1"/>
            <a:r>
              <a:rPr lang="en-AU" dirty="0" smtClean="0"/>
              <a:t>Criteria no longer refer to “in the circumstances of the relevant NSP”</a:t>
            </a:r>
          </a:p>
          <a:p>
            <a:pPr lvl="1"/>
            <a:r>
              <a:rPr lang="en-AU" dirty="0" smtClean="0"/>
              <a:t>Substitute forecast under chapter 6 no longer a minimally adjusted DNSP proposal</a:t>
            </a:r>
          </a:p>
          <a:p>
            <a:pPr lvl="1"/>
            <a:r>
              <a:rPr lang="en-AU" dirty="0" smtClean="0"/>
              <a:t>Same RPPs, NEO</a:t>
            </a:r>
          </a:p>
          <a:p>
            <a:pPr marL="265113" lvl="1" indent="-265113">
              <a:buSzPct val="80000"/>
              <a:buFont typeface="Wingdings 2" pitchFamily="18" charset="2"/>
              <a:buChar char=""/>
            </a:pPr>
            <a:r>
              <a:rPr lang="en-AU" sz="2800" dirty="0" smtClean="0"/>
              <a:t>Some new </a:t>
            </a:r>
            <a:r>
              <a:rPr lang="en-AU" sz="2800" i="1" dirty="0" smtClean="0"/>
              <a:t>factors</a:t>
            </a:r>
            <a:r>
              <a:rPr lang="en-AU" sz="2800" dirty="0" smtClean="0"/>
              <a:t>...</a:t>
            </a:r>
          </a:p>
          <a:p>
            <a:pPr marL="503238" lvl="2" indent="-265113">
              <a:buSzPct val="80000"/>
              <a:buFont typeface="Wingdings 2" pitchFamily="18" charset="2"/>
              <a:buChar char=""/>
            </a:pPr>
            <a:r>
              <a:rPr lang="en-AU" sz="2600" dirty="0" smtClean="0"/>
              <a:t>“benchmarking” has not changed</a:t>
            </a:r>
          </a:p>
          <a:p>
            <a:pPr marL="503238" lvl="2" indent="-265113">
              <a:buSzPct val="80000"/>
              <a:buFont typeface="Wingdings 2" pitchFamily="18" charset="2"/>
              <a:buChar char=""/>
            </a:pPr>
            <a:r>
              <a:rPr lang="en-AU" sz="2600" dirty="0" smtClean="0"/>
              <a:t>New benchmarking reports</a:t>
            </a:r>
          </a:p>
        </p:txBody>
      </p:sp>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32</a:t>
            </a:fld>
            <a:endParaRPr lang="en-AU" dirty="0"/>
          </a:p>
        </p:txBody>
      </p:sp>
    </p:spTree>
    <p:extLst>
      <p:ext uri="{BB962C8B-B14F-4D97-AF65-F5344CB8AC3E}">
        <p14:creationId xmlns:p14="http://schemas.microsoft.com/office/powerpoint/2010/main" val="41090651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5224"/>
            <a:ext cx="8183563" cy="1050925"/>
          </a:xfrm>
        </p:spPr>
        <p:txBody>
          <a:bodyPr>
            <a:normAutofit fontScale="90000"/>
          </a:bodyPr>
          <a:lstStyle/>
          <a:p>
            <a:pPr eaLnBrk="1" fontAlgn="auto" hangingPunct="1">
              <a:spcAft>
                <a:spcPts val="0"/>
              </a:spcAft>
              <a:defRPr/>
            </a:pPr>
            <a:r>
              <a:rPr lang="en-AU" dirty="0" smtClean="0"/>
              <a:t>Overview of NER requirements (4)</a:t>
            </a:r>
            <a:endParaRPr lang="en-AU" dirty="0">
              <a:solidFill>
                <a:schemeClr val="accent1">
                  <a:tint val="88000"/>
                  <a:satMod val="150000"/>
                </a:schemeClr>
              </a:solidFill>
              <a:latin typeface="Lucida Fax" pitchFamily="18" charset="0"/>
            </a:endParaRPr>
          </a:p>
        </p:txBody>
      </p:sp>
      <p:sp>
        <p:nvSpPr>
          <p:cNvPr id="7171" name="Content Placeholder 2"/>
          <p:cNvSpPr>
            <a:spLocks noGrp="1"/>
          </p:cNvSpPr>
          <p:nvPr>
            <p:ph idx="1"/>
          </p:nvPr>
        </p:nvSpPr>
        <p:spPr>
          <a:xfrm>
            <a:off x="395536" y="764704"/>
            <a:ext cx="8280920" cy="4187825"/>
          </a:xfrm>
        </p:spPr>
        <p:txBody>
          <a:bodyPr/>
          <a:lstStyle/>
          <a:p>
            <a:pPr>
              <a:buNone/>
            </a:pPr>
            <a:r>
              <a:rPr lang="en-AU" dirty="0" smtClean="0"/>
              <a:t>AEMC:</a:t>
            </a:r>
          </a:p>
          <a:p>
            <a:pPr>
              <a:buNone/>
            </a:pPr>
            <a:endParaRPr lang="en-AU" sz="1000" dirty="0" smtClean="0"/>
          </a:p>
          <a:p>
            <a:pPr>
              <a:buNone/>
            </a:pPr>
            <a:r>
              <a:rPr lang="en-AU" sz="2200" i="1" dirty="0" smtClean="0"/>
              <a:t>... the essential features of the capex and opex allowances provisions in the NER are appropriate. The NSP's proposal is necessarily the starting point for the AER to determine a capex or opex allowance, as the NSP has the most experience in how its network should be run. </a:t>
            </a:r>
          </a:p>
          <a:p>
            <a:pPr>
              <a:buNone/>
            </a:pPr>
            <a:endParaRPr lang="en-AU" sz="2200" i="1" dirty="0" smtClean="0"/>
          </a:p>
          <a:p>
            <a:pPr>
              <a:buNone/>
            </a:pPr>
            <a:r>
              <a:rPr lang="en-AU" sz="2200" i="1" dirty="0" smtClean="0"/>
              <a:t>...the NER do not place any restrictions on the analytical techniques that the AER can use to scrutinise and, if necessary, amend or substitute the NSP’s capital expenditure or operating expenditure forecasts.</a:t>
            </a:r>
          </a:p>
        </p:txBody>
      </p:sp>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33</a:t>
            </a:fld>
            <a:endParaRPr lang="en-AU" dirty="0"/>
          </a:p>
        </p:txBody>
      </p:sp>
    </p:spTree>
    <p:extLst>
      <p:ext uri="{BB962C8B-B14F-4D97-AF65-F5344CB8AC3E}">
        <p14:creationId xmlns:p14="http://schemas.microsoft.com/office/powerpoint/2010/main" val="23004468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92576" y="5445224"/>
            <a:ext cx="8183880" cy="1051560"/>
          </a:xfrm>
        </p:spPr>
        <p:txBody>
          <a:bodyPr>
            <a:normAutofit/>
          </a:bodyPr>
          <a:lstStyle/>
          <a:p>
            <a:r>
              <a:rPr lang="en-AU" sz="3200" dirty="0" smtClean="0">
                <a:latin typeface="Arial" charset="0"/>
                <a:cs typeface="Arial" charset="0"/>
              </a:rPr>
              <a:t>NER expenditure process sequence</a:t>
            </a:r>
          </a:p>
        </p:txBody>
      </p:sp>
      <p:graphicFrame>
        <p:nvGraphicFramePr>
          <p:cNvPr id="9" name="Diagram 8"/>
          <p:cNvGraphicFramePr/>
          <p:nvPr>
            <p:extLst>
              <p:ext uri="{D42A27DB-BD31-4B8C-83A1-F6EECF244321}">
                <p14:modId xmlns:p14="http://schemas.microsoft.com/office/powerpoint/2010/main" val="3442355638"/>
              </p:ext>
            </p:extLst>
          </p:nvPr>
        </p:nvGraphicFramePr>
        <p:xfrm>
          <a:off x="539552" y="764704"/>
          <a:ext cx="7992888"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pPr>
              <a:defRPr/>
            </a:pPr>
            <a:fld id="{93FF5618-9049-419B-9268-EAC20E31A152}" type="slidenum">
              <a:rPr lang="en-AU" smtClean="0"/>
              <a:pPr>
                <a:defRPr/>
              </a:pPr>
              <a:t>34</a:t>
            </a:fld>
            <a:endParaRPr lang="en-AU" dirty="0"/>
          </a:p>
        </p:txBody>
      </p:sp>
    </p:spTree>
    <p:extLst>
      <p:ext uri="{BB962C8B-B14F-4D97-AF65-F5344CB8AC3E}">
        <p14:creationId xmlns:p14="http://schemas.microsoft.com/office/powerpoint/2010/main" val="32678153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own Arrow 11"/>
          <p:cNvSpPr/>
          <p:nvPr/>
        </p:nvSpPr>
        <p:spPr>
          <a:xfrm>
            <a:off x="1187624" y="1844824"/>
            <a:ext cx="504056" cy="2160240"/>
          </a:xfrm>
          <a:prstGeom prst="downArrow">
            <a:avLst/>
          </a:prstGeom>
          <a:solidFill>
            <a:schemeClr val="accent1">
              <a:lumMod val="40000"/>
              <a:lumOff val="60000"/>
            </a:schemeClr>
          </a:solidFill>
          <a:ln w="31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0" name="Down Arrow 19"/>
          <p:cNvSpPr/>
          <p:nvPr/>
        </p:nvSpPr>
        <p:spPr>
          <a:xfrm>
            <a:off x="7020272" y="1844824"/>
            <a:ext cx="504056" cy="2232248"/>
          </a:xfrm>
          <a:prstGeom prst="downArrow">
            <a:avLst/>
          </a:prstGeom>
          <a:solidFill>
            <a:schemeClr val="accent1">
              <a:lumMod val="40000"/>
              <a:lumOff val="60000"/>
            </a:schemeClr>
          </a:solidFill>
          <a:ln w="31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Down Arrow 18"/>
          <p:cNvSpPr/>
          <p:nvPr/>
        </p:nvSpPr>
        <p:spPr>
          <a:xfrm>
            <a:off x="4139952" y="1844824"/>
            <a:ext cx="504056" cy="2232248"/>
          </a:xfrm>
          <a:prstGeom prst="downArrow">
            <a:avLst/>
          </a:prstGeom>
          <a:solidFill>
            <a:schemeClr val="accent1">
              <a:lumMod val="40000"/>
              <a:lumOff val="60000"/>
            </a:schemeClr>
          </a:solidFill>
          <a:ln w="31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p:cNvSpPr>
            <a:spLocks noGrp="1"/>
          </p:cNvSpPr>
          <p:nvPr>
            <p:ph type="title"/>
          </p:nvPr>
        </p:nvSpPr>
        <p:spPr>
          <a:xfrm>
            <a:off x="552068" y="5733256"/>
            <a:ext cx="8183880" cy="792088"/>
          </a:xfrm>
        </p:spPr>
        <p:txBody>
          <a:bodyPr>
            <a:noAutofit/>
          </a:bodyPr>
          <a:lstStyle/>
          <a:p>
            <a:r>
              <a:rPr lang="en-AU" sz="3200" dirty="0" smtClean="0">
                <a:latin typeface="Arial" charset="0"/>
                <a:cs typeface="Arial" charset="0"/>
              </a:rPr>
              <a:t>NER expenditure process sequence (2)</a:t>
            </a:r>
            <a:endParaRPr lang="en-AU" sz="3200" dirty="0"/>
          </a:p>
        </p:txBody>
      </p:sp>
      <p:graphicFrame>
        <p:nvGraphicFramePr>
          <p:cNvPr id="6" name="Content Placeholder 5"/>
          <p:cNvGraphicFramePr>
            <a:graphicFrameLocks/>
          </p:cNvGraphicFramePr>
          <p:nvPr/>
        </p:nvGraphicFramePr>
        <p:xfrm>
          <a:off x="467544" y="1340768"/>
          <a:ext cx="8064896" cy="5760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5"/>
          <p:cNvGraphicFramePr>
            <a:graphicFrameLocks/>
          </p:cNvGraphicFramePr>
          <p:nvPr>
            <p:extLst>
              <p:ext uri="{D42A27DB-BD31-4B8C-83A1-F6EECF244321}">
                <p14:modId xmlns:p14="http://schemas.microsoft.com/office/powerpoint/2010/main" val="3468724465"/>
              </p:ext>
            </p:extLst>
          </p:nvPr>
        </p:nvGraphicFramePr>
        <p:xfrm>
          <a:off x="467544" y="3140968"/>
          <a:ext cx="8291512" cy="32403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5" name="Rectangle 14"/>
          <p:cNvSpPr/>
          <p:nvPr/>
        </p:nvSpPr>
        <p:spPr>
          <a:xfrm>
            <a:off x="755576" y="2492896"/>
            <a:ext cx="7488832" cy="769441"/>
          </a:xfrm>
          <a:prstGeom prst="rect">
            <a:avLst/>
          </a:prstGeom>
          <a:solidFill>
            <a:schemeClr val="accent1">
              <a:lumMod val="40000"/>
              <a:lumOff val="60000"/>
            </a:schemeClr>
          </a:solidFill>
          <a:ln>
            <a:noFill/>
          </a:ln>
          <a:effectLst/>
        </p:spPr>
        <p:txBody>
          <a:bodyPr wrap="square">
            <a:spAutoFit/>
          </a:bodyPr>
          <a:lstStyle/>
          <a:p>
            <a:pPr lvl="0" algn="ctr"/>
            <a:r>
              <a:rPr lang="en-AU" sz="2200" b="1" dirty="0" smtClean="0">
                <a:solidFill>
                  <a:schemeClr val="bg2">
                    <a:lumMod val="25000"/>
                  </a:schemeClr>
                </a:solidFill>
                <a:latin typeface="Times New Roman" pitchFamily="18" charset="0"/>
                <a:cs typeface="Times New Roman" pitchFamily="18" charset="0"/>
              </a:rPr>
              <a:t>Most recent benchmarking report </a:t>
            </a:r>
            <a:r>
              <a:rPr lang="en-AU" sz="2200" b="1" dirty="0" smtClean="0">
                <a:solidFill>
                  <a:schemeClr val="bg2">
                    <a:lumMod val="25000"/>
                  </a:schemeClr>
                </a:solidFill>
                <a:latin typeface="Times New Roman" pitchFamily="18" charset="0"/>
                <a:cs typeface="Times New Roman" pitchFamily="18" charset="0"/>
                <a:sym typeface="Wingdings"/>
              </a:rPr>
              <a:t></a:t>
            </a:r>
            <a:r>
              <a:rPr lang="en-AU" sz="2200" b="1" dirty="0" smtClean="0">
                <a:solidFill>
                  <a:schemeClr val="bg2">
                    <a:lumMod val="25000"/>
                  </a:schemeClr>
                </a:solidFill>
                <a:latin typeface="Times New Roman" pitchFamily="18" charset="0"/>
                <a:cs typeface="Times New Roman" pitchFamily="18" charset="0"/>
              </a:rPr>
              <a:t> capex and opex factor</a:t>
            </a:r>
          </a:p>
          <a:p>
            <a:pPr lvl="0" algn="ctr"/>
            <a:r>
              <a:rPr lang="en-AU" sz="2200" b="1" dirty="0" smtClean="0">
                <a:solidFill>
                  <a:schemeClr val="bg2">
                    <a:lumMod val="25000"/>
                  </a:schemeClr>
                </a:solidFill>
                <a:latin typeface="Times New Roman" pitchFamily="18" charset="0"/>
                <a:cs typeface="Times New Roman" pitchFamily="18" charset="0"/>
              </a:rPr>
              <a:t>Any analysis published reasonably prior to determination</a:t>
            </a:r>
            <a:endParaRPr lang="en-AU" sz="2200" b="1" dirty="0">
              <a:solidFill>
                <a:schemeClr val="bg2">
                  <a:lumMod val="25000"/>
                </a:schemeClr>
              </a:solidFill>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93FF5618-9049-419B-9268-EAC20E31A152}" type="slidenum">
              <a:rPr lang="en-AU" smtClean="0"/>
              <a:pPr>
                <a:defRPr/>
              </a:pPr>
              <a:t>35</a:t>
            </a:fld>
            <a:endParaRPr lang="en-AU" dirty="0"/>
          </a:p>
        </p:txBody>
      </p:sp>
    </p:spTree>
    <p:extLst>
      <p:ext uri="{BB962C8B-B14F-4D97-AF65-F5344CB8AC3E}">
        <p14:creationId xmlns:p14="http://schemas.microsoft.com/office/powerpoint/2010/main" val="36572009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3FF5618-9049-419B-9268-EAC20E31A152}" type="slidenum">
              <a:rPr lang="en-AU" smtClean="0"/>
              <a:pPr>
                <a:defRPr/>
              </a:pPr>
              <a:t>36</a:t>
            </a:fld>
            <a:endParaRPr lang="en-AU" dirty="0"/>
          </a:p>
        </p:txBody>
      </p:sp>
      <p:graphicFrame>
        <p:nvGraphicFramePr>
          <p:cNvPr id="5" name="Diagram 4"/>
          <p:cNvGraphicFramePr/>
          <p:nvPr/>
        </p:nvGraphicFramePr>
        <p:xfrm>
          <a:off x="36512"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Left Arrow 8"/>
          <p:cNvSpPr/>
          <p:nvPr/>
        </p:nvSpPr>
        <p:spPr>
          <a:xfrm rot="8990042">
            <a:off x="5454596" y="2658141"/>
            <a:ext cx="1080120"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 name="Left Arrow 9"/>
          <p:cNvSpPr/>
          <p:nvPr/>
        </p:nvSpPr>
        <p:spPr>
          <a:xfrm rot="13647562">
            <a:off x="5137288" y="4984921"/>
            <a:ext cx="1080120"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 name="Left Arrow 10"/>
          <p:cNvSpPr/>
          <p:nvPr/>
        </p:nvSpPr>
        <p:spPr>
          <a:xfrm rot="18525790">
            <a:off x="2993234" y="4980011"/>
            <a:ext cx="1080120"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2" name="Left Arrow 11"/>
          <p:cNvSpPr/>
          <p:nvPr/>
        </p:nvSpPr>
        <p:spPr>
          <a:xfrm rot="5400000">
            <a:off x="4067944" y="1484784"/>
            <a:ext cx="1080120"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Left Arrow 13"/>
          <p:cNvSpPr/>
          <p:nvPr/>
        </p:nvSpPr>
        <p:spPr>
          <a:xfrm rot="1618208">
            <a:off x="2683350" y="2635414"/>
            <a:ext cx="1080120"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Regular Pentagon 5"/>
          <p:cNvSpPr/>
          <p:nvPr/>
        </p:nvSpPr>
        <p:spPr>
          <a:xfrm>
            <a:off x="3059832" y="2132856"/>
            <a:ext cx="3096344" cy="2952328"/>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150" dirty="0" smtClean="0"/>
              <a:t>Better process with ongoing scrutiny of NSP performance</a:t>
            </a:r>
          </a:p>
          <a:p>
            <a:pPr algn="ctr"/>
            <a:endParaRPr lang="en-AU" sz="2100" dirty="0" smtClean="0"/>
          </a:p>
          <a:p>
            <a:pPr algn="ctr"/>
            <a:r>
              <a:rPr lang="en-AU" sz="2100" dirty="0" smtClean="0"/>
              <a:t> </a:t>
            </a:r>
            <a:endParaRPr lang="en-AU" sz="2100" dirty="0"/>
          </a:p>
        </p:txBody>
      </p:sp>
    </p:spTree>
    <p:extLst>
      <p:ext uri="{BB962C8B-B14F-4D97-AF65-F5344CB8AC3E}">
        <p14:creationId xmlns:p14="http://schemas.microsoft.com/office/powerpoint/2010/main" val="19313334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733256"/>
            <a:ext cx="8183880" cy="792088"/>
          </a:xfrm>
        </p:spPr>
        <p:txBody>
          <a:bodyPr>
            <a:noAutofit/>
          </a:bodyPr>
          <a:lstStyle/>
          <a:p>
            <a:r>
              <a:rPr lang="en-AU" sz="3200" dirty="0" smtClean="0"/>
              <a:t>Steps in the “First pass”</a:t>
            </a:r>
            <a:endParaRPr lang="en-AU" sz="3200" dirty="0"/>
          </a:p>
        </p:txBody>
      </p:sp>
      <p:graphicFrame>
        <p:nvGraphicFramePr>
          <p:cNvPr id="6" name="Content Placeholder 5"/>
          <p:cNvGraphicFramePr>
            <a:graphicFrameLocks/>
          </p:cNvGraphicFramePr>
          <p:nvPr/>
        </p:nvGraphicFramePr>
        <p:xfrm>
          <a:off x="467544" y="1340768"/>
          <a:ext cx="8064896" cy="5760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Left-Right Arrow 4"/>
          <p:cNvSpPr/>
          <p:nvPr/>
        </p:nvSpPr>
        <p:spPr>
          <a:xfrm rot="21585906">
            <a:off x="3892467" y="3138049"/>
            <a:ext cx="1406789" cy="2120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AU" sz="1500" kern="1200" dirty="0"/>
          </a:p>
        </p:txBody>
      </p:sp>
      <p:graphicFrame>
        <p:nvGraphicFramePr>
          <p:cNvPr id="10" name="Diagram 9"/>
          <p:cNvGraphicFramePr/>
          <p:nvPr>
            <p:extLst>
              <p:ext uri="{D42A27DB-BD31-4B8C-83A1-F6EECF244321}">
                <p14:modId xmlns:p14="http://schemas.microsoft.com/office/powerpoint/2010/main" val="414599651"/>
              </p:ext>
            </p:extLst>
          </p:nvPr>
        </p:nvGraphicFramePr>
        <p:xfrm>
          <a:off x="467544" y="548680"/>
          <a:ext cx="8136904" cy="525658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Slide Number Placeholder 2"/>
          <p:cNvSpPr>
            <a:spLocks noGrp="1"/>
          </p:cNvSpPr>
          <p:nvPr>
            <p:ph type="sldNum" sz="quarter" idx="12"/>
          </p:nvPr>
        </p:nvSpPr>
        <p:spPr/>
        <p:txBody>
          <a:bodyPr/>
          <a:lstStyle/>
          <a:p>
            <a:pPr>
              <a:defRPr/>
            </a:pPr>
            <a:fld id="{93FF5618-9049-419B-9268-EAC20E31A152}" type="slidenum">
              <a:rPr lang="en-AU" smtClean="0"/>
              <a:pPr>
                <a:defRPr/>
              </a:pPr>
              <a:t>37</a:t>
            </a:fld>
            <a:endParaRPr lang="en-AU" dirty="0"/>
          </a:p>
        </p:txBody>
      </p:sp>
    </p:spTree>
    <p:extLst>
      <p:ext uri="{BB962C8B-B14F-4D97-AF65-F5344CB8AC3E}">
        <p14:creationId xmlns:p14="http://schemas.microsoft.com/office/powerpoint/2010/main" val="29821474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p:cNvSpPr/>
          <p:nvPr/>
        </p:nvSpPr>
        <p:spPr>
          <a:xfrm>
            <a:off x="467544" y="898525"/>
            <a:ext cx="8136904" cy="4392488"/>
          </a:xfrm>
          <a:prstGeom prst="roundRect">
            <a:avLst/>
          </a:prstGeom>
          <a:solidFill>
            <a:schemeClr val="accent1">
              <a:alpha val="6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Title 1"/>
          <p:cNvSpPr>
            <a:spLocks noGrp="1"/>
          </p:cNvSpPr>
          <p:nvPr>
            <p:ph type="title"/>
          </p:nvPr>
        </p:nvSpPr>
        <p:spPr>
          <a:xfrm>
            <a:off x="611560" y="5733256"/>
            <a:ext cx="8183563" cy="719485"/>
          </a:xfrm>
        </p:spPr>
        <p:txBody>
          <a:bodyPr>
            <a:noAutofit/>
          </a:bodyPr>
          <a:lstStyle/>
          <a:p>
            <a:pPr>
              <a:defRPr/>
            </a:pPr>
            <a:r>
              <a:rPr lang="en-AU" sz="3200" dirty="0" smtClean="0"/>
              <a:t>Techniques used in the process</a:t>
            </a:r>
            <a:endParaRPr lang="en-AU" sz="3200" dirty="0"/>
          </a:p>
        </p:txBody>
      </p:sp>
      <p:sp>
        <p:nvSpPr>
          <p:cNvPr id="18" name="Content Placeholder 2"/>
          <p:cNvSpPr>
            <a:spLocks noGrp="1"/>
          </p:cNvSpPr>
          <p:nvPr>
            <p:ph idx="1"/>
          </p:nvPr>
        </p:nvSpPr>
        <p:spPr>
          <a:xfrm>
            <a:off x="467544" y="682501"/>
            <a:ext cx="8183562" cy="4403849"/>
          </a:xfrm>
        </p:spPr>
        <p:txBody>
          <a:bodyPr/>
          <a:lstStyle/>
          <a:p>
            <a:pPr lvl="1" eaLnBrk="1" hangingPunct="1"/>
            <a:endParaRPr lang="en-AU" sz="2000" dirty="0" smtClean="0">
              <a:latin typeface="Lucida Fax" pitchFamily="18" charset="0"/>
            </a:endParaRPr>
          </a:p>
          <a:p>
            <a:pPr lvl="1" eaLnBrk="1" hangingPunct="1"/>
            <a:endParaRPr lang="en-AU" sz="2000" dirty="0" smtClean="0">
              <a:latin typeface="Lucida Fax" pitchFamily="18" charset="0"/>
            </a:endParaRPr>
          </a:p>
          <a:p>
            <a:pPr lvl="2" eaLnBrk="1" hangingPunct="1"/>
            <a:endParaRPr lang="en-AU" sz="1800" dirty="0" smtClean="0">
              <a:latin typeface="Lucida Fax" pitchFamily="18" charset="0"/>
            </a:endParaRPr>
          </a:p>
          <a:p>
            <a:pPr lvl="2" eaLnBrk="1" hangingPunct="1"/>
            <a:endParaRPr lang="en-AU" sz="1800" dirty="0" smtClean="0">
              <a:latin typeface="Lucida Fax" pitchFamily="18" charset="0"/>
            </a:endParaRPr>
          </a:p>
          <a:p>
            <a:pPr lvl="1" eaLnBrk="1" hangingPunct="1"/>
            <a:endParaRPr lang="en-AU" dirty="0" smtClean="0">
              <a:latin typeface="Lucida Fax" pitchFamily="18" charset="0"/>
            </a:endParaRPr>
          </a:p>
          <a:p>
            <a:pPr eaLnBrk="1" hangingPunct="1"/>
            <a:endParaRPr lang="en-AU" dirty="0" smtClean="0"/>
          </a:p>
        </p:txBody>
      </p:sp>
      <p:sp>
        <p:nvSpPr>
          <p:cNvPr id="19" name="Rounded Rectangle 18"/>
          <p:cNvSpPr/>
          <p:nvPr/>
        </p:nvSpPr>
        <p:spPr>
          <a:xfrm>
            <a:off x="3131840" y="1042541"/>
            <a:ext cx="2592288" cy="41044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Rounded Rectangle 24"/>
          <p:cNvSpPr/>
          <p:nvPr/>
        </p:nvSpPr>
        <p:spPr>
          <a:xfrm>
            <a:off x="5868144" y="1042541"/>
            <a:ext cx="2592288" cy="41044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TextBox 25"/>
          <p:cNvSpPr txBox="1"/>
          <p:nvPr/>
        </p:nvSpPr>
        <p:spPr>
          <a:xfrm>
            <a:off x="683568" y="1114549"/>
            <a:ext cx="2304256" cy="1815882"/>
          </a:xfrm>
          <a:prstGeom prst="rect">
            <a:avLst/>
          </a:prstGeom>
          <a:noFill/>
        </p:spPr>
        <p:txBody>
          <a:bodyPr wrap="square" rtlCol="0">
            <a:spAutoFit/>
          </a:bodyPr>
          <a:lstStyle/>
          <a:p>
            <a:r>
              <a:rPr lang="en-AU" sz="1600" b="1" dirty="0" smtClean="0"/>
              <a:t>Total expenditure</a:t>
            </a:r>
          </a:p>
          <a:p>
            <a:endParaRPr lang="en-AU" sz="1600" dirty="0" smtClean="0"/>
          </a:p>
          <a:p>
            <a:r>
              <a:rPr lang="en-AU" sz="1600" dirty="0" smtClean="0"/>
              <a:t>1. Governance review</a:t>
            </a:r>
          </a:p>
          <a:p>
            <a:r>
              <a:rPr lang="en-AU" sz="1600" dirty="0" smtClean="0"/>
              <a:t>2. Economic benchmarking (TFP over time, across NSPs)</a:t>
            </a:r>
            <a:endParaRPr lang="en-AU" sz="1600" dirty="0"/>
          </a:p>
        </p:txBody>
      </p:sp>
      <p:sp>
        <p:nvSpPr>
          <p:cNvPr id="27" name="TextBox 26"/>
          <p:cNvSpPr txBox="1"/>
          <p:nvPr/>
        </p:nvSpPr>
        <p:spPr>
          <a:xfrm>
            <a:off x="3203848" y="1114549"/>
            <a:ext cx="2448272" cy="3385542"/>
          </a:xfrm>
          <a:prstGeom prst="rect">
            <a:avLst/>
          </a:prstGeom>
          <a:noFill/>
        </p:spPr>
        <p:txBody>
          <a:bodyPr wrap="square" rtlCol="0">
            <a:spAutoFit/>
          </a:bodyPr>
          <a:lstStyle/>
          <a:p>
            <a:pPr algn="ctr"/>
            <a:r>
              <a:rPr lang="en-AU" b="1" dirty="0" smtClean="0"/>
              <a:t>Opex</a:t>
            </a:r>
          </a:p>
          <a:p>
            <a:pPr algn="ctr"/>
            <a:endParaRPr lang="en-AU" dirty="0" smtClean="0"/>
          </a:p>
          <a:p>
            <a:pPr marL="342900" indent="-342900">
              <a:buFont typeface="+mj-lt"/>
              <a:buAutoNum type="arabicPeriod"/>
            </a:pPr>
            <a:r>
              <a:rPr lang="en-AU" sz="1600" dirty="0" smtClean="0"/>
              <a:t>Revealed costs</a:t>
            </a:r>
          </a:p>
          <a:p>
            <a:pPr marL="342900" indent="-342900">
              <a:buFont typeface="+mj-lt"/>
              <a:buAutoNum type="arabicPeriod"/>
            </a:pPr>
            <a:r>
              <a:rPr lang="en-AU" sz="1600" dirty="0" smtClean="0"/>
              <a:t>Engineering review (programs of work)</a:t>
            </a:r>
          </a:p>
          <a:p>
            <a:pPr marL="342900" indent="-342900">
              <a:buFont typeface="+mj-lt"/>
              <a:buAutoNum type="arabicPeriod"/>
            </a:pPr>
            <a:r>
              <a:rPr lang="en-AU" sz="1600" dirty="0" smtClean="0"/>
              <a:t>Category trending </a:t>
            </a:r>
          </a:p>
          <a:p>
            <a:pPr marL="342900" indent="-342900">
              <a:buFont typeface="+mj-lt"/>
              <a:buAutoNum type="arabicPeriod"/>
            </a:pPr>
            <a:r>
              <a:rPr lang="en-AU" sz="1600" dirty="0" smtClean="0"/>
              <a:t>Category benchmarks</a:t>
            </a:r>
          </a:p>
          <a:p>
            <a:pPr marL="342900" indent="-342900">
              <a:buFont typeface="+mj-lt"/>
              <a:buAutoNum type="arabicPeriod"/>
            </a:pPr>
            <a:r>
              <a:rPr lang="en-AU" sz="1600" dirty="0" smtClean="0"/>
              <a:t>Economic benchmarking (top down forecast, forecast productivity) </a:t>
            </a:r>
          </a:p>
          <a:p>
            <a:endParaRPr lang="en-AU" dirty="0" smtClean="0"/>
          </a:p>
        </p:txBody>
      </p:sp>
      <p:sp>
        <p:nvSpPr>
          <p:cNvPr id="29" name="TextBox 28"/>
          <p:cNvSpPr txBox="1"/>
          <p:nvPr/>
        </p:nvSpPr>
        <p:spPr>
          <a:xfrm>
            <a:off x="5940152" y="1114549"/>
            <a:ext cx="2448272" cy="3847207"/>
          </a:xfrm>
          <a:prstGeom prst="rect">
            <a:avLst/>
          </a:prstGeom>
          <a:noFill/>
        </p:spPr>
        <p:txBody>
          <a:bodyPr wrap="square" rtlCol="0">
            <a:spAutoFit/>
          </a:bodyPr>
          <a:lstStyle/>
          <a:p>
            <a:pPr algn="ctr"/>
            <a:r>
              <a:rPr lang="en-AU" b="1" dirty="0" smtClean="0"/>
              <a:t>Capex</a:t>
            </a:r>
          </a:p>
          <a:p>
            <a:pPr algn="ctr"/>
            <a:endParaRPr lang="en-AU" dirty="0" smtClean="0"/>
          </a:p>
          <a:p>
            <a:pPr marL="342900" indent="-342900">
              <a:buAutoNum type="arabicPeriod"/>
            </a:pPr>
            <a:r>
              <a:rPr lang="en-AU" sz="1600" dirty="0" smtClean="0"/>
              <a:t>Engineering review (projects and programs of work)</a:t>
            </a:r>
          </a:p>
          <a:p>
            <a:pPr marL="342900" indent="-342900">
              <a:buFont typeface="+mj-lt"/>
              <a:buAutoNum type="arabicPeriod"/>
            </a:pPr>
            <a:r>
              <a:rPr lang="en-AU" sz="1600" dirty="0" smtClean="0"/>
              <a:t>Category trending</a:t>
            </a:r>
          </a:p>
          <a:p>
            <a:pPr marL="342900" indent="-342900">
              <a:buFont typeface="+mj-lt"/>
              <a:buAutoNum type="arabicPeriod"/>
            </a:pPr>
            <a:r>
              <a:rPr lang="en-AU" sz="1600" dirty="0" smtClean="0"/>
              <a:t>Category benchmarks</a:t>
            </a:r>
          </a:p>
          <a:p>
            <a:pPr marL="342900" indent="-342900">
              <a:buFont typeface="+mj-lt"/>
              <a:buAutoNum type="arabicPeriod"/>
            </a:pPr>
            <a:r>
              <a:rPr lang="en-AU" sz="1600" dirty="0" smtClean="0"/>
              <a:t>Repex model</a:t>
            </a:r>
          </a:p>
          <a:p>
            <a:pPr marL="342900" indent="-342900">
              <a:buFont typeface="+mj-lt"/>
              <a:buAutoNum type="arabicPeriod"/>
            </a:pPr>
            <a:r>
              <a:rPr lang="en-AU" sz="1600" dirty="0" smtClean="0"/>
              <a:t>Augex model</a:t>
            </a:r>
          </a:p>
          <a:p>
            <a:pPr marL="342900" indent="-342900">
              <a:buFont typeface="+mj-lt"/>
              <a:buAutoNum type="arabicPeriod"/>
            </a:pPr>
            <a:r>
              <a:rPr lang="en-AU" sz="1600" dirty="0" smtClean="0"/>
              <a:t>Economic benchmarking (TFP input analysis, frontier opex / capex mix)</a:t>
            </a:r>
          </a:p>
        </p:txBody>
      </p:sp>
      <p:sp>
        <p:nvSpPr>
          <p:cNvPr id="2" name="Slide Number Placeholder 1"/>
          <p:cNvSpPr>
            <a:spLocks noGrp="1"/>
          </p:cNvSpPr>
          <p:nvPr>
            <p:ph type="sldNum" sz="quarter" idx="12"/>
          </p:nvPr>
        </p:nvSpPr>
        <p:spPr/>
        <p:txBody>
          <a:bodyPr/>
          <a:lstStyle/>
          <a:p>
            <a:pPr>
              <a:defRPr/>
            </a:pPr>
            <a:fld id="{93FF5618-9049-419B-9268-EAC20E31A152}" type="slidenum">
              <a:rPr lang="en-AU" smtClean="0"/>
              <a:pPr>
                <a:defRPr/>
              </a:pPr>
              <a:t>38</a:t>
            </a:fld>
            <a:endParaRPr lang="en-AU" dirty="0"/>
          </a:p>
        </p:txBody>
      </p:sp>
    </p:spTree>
    <p:extLst>
      <p:ext uri="{BB962C8B-B14F-4D97-AF65-F5344CB8AC3E}">
        <p14:creationId xmlns:p14="http://schemas.microsoft.com/office/powerpoint/2010/main" val="34964898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901" y="5445224"/>
            <a:ext cx="8183563" cy="1050925"/>
          </a:xfrm>
        </p:spPr>
        <p:txBody>
          <a:bodyPr>
            <a:normAutofit/>
          </a:bodyPr>
          <a:lstStyle/>
          <a:p>
            <a:pPr eaLnBrk="1" fontAlgn="auto" hangingPunct="1">
              <a:spcAft>
                <a:spcPts val="0"/>
              </a:spcAft>
              <a:defRPr/>
            </a:pPr>
            <a:r>
              <a:rPr lang="en-AU" sz="3200" dirty="0" smtClean="0"/>
              <a:t>Benchmarking in the process</a:t>
            </a:r>
            <a:endParaRPr lang="en-AU" sz="3200" dirty="0">
              <a:solidFill>
                <a:schemeClr val="accent1">
                  <a:tint val="88000"/>
                  <a:satMod val="150000"/>
                </a:schemeClr>
              </a:solidFill>
              <a:latin typeface="Lucida Fax" pitchFamily="18" charset="0"/>
            </a:endParaRPr>
          </a:p>
        </p:txBody>
      </p:sp>
      <p:sp>
        <p:nvSpPr>
          <p:cNvPr id="7171" name="Content Placeholder 2"/>
          <p:cNvSpPr>
            <a:spLocks noGrp="1"/>
          </p:cNvSpPr>
          <p:nvPr>
            <p:ph idx="1"/>
          </p:nvPr>
        </p:nvSpPr>
        <p:spPr>
          <a:xfrm>
            <a:off x="468313" y="476672"/>
            <a:ext cx="8183562" cy="4187825"/>
          </a:xfrm>
        </p:spPr>
        <p:txBody>
          <a:bodyPr/>
          <a:lstStyle/>
          <a:p>
            <a:r>
              <a:rPr lang="en-AU" dirty="0" smtClean="0"/>
              <a:t>How things change with benchmarking</a:t>
            </a:r>
          </a:p>
          <a:p>
            <a:pPr lvl="1"/>
            <a:r>
              <a:rPr lang="en-AU" dirty="0" smtClean="0"/>
              <a:t>Formalisation of initial testing/ first pass of proposal using specified techniques and data</a:t>
            </a:r>
          </a:p>
          <a:p>
            <a:pPr lvl="1"/>
            <a:r>
              <a:rPr lang="en-AU" dirty="0" smtClean="0"/>
              <a:t>More/ better engagement between AER, stakeholders and NSPs on material issues</a:t>
            </a:r>
          </a:p>
          <a:p>
            <a:pPr lvl="2"/>
            <a:r>
              <a:rPr lang="en-AU" dirty="0" smtClean="0"/>
              <a:t>Includes annually with performance reporting</a:t>
            </a:r>
          </a:p>
          <a:p>
            <a:pPr lvl="1"/>
            <a:r>
              <a:rPr lang="en-AU" dirty="0" smtClean="0"/>
              <a:t>Short term vs longer term: reliance and refinement</a:t>
            </a:r>
          </a:p>
          <a:p>
            <a:r>
              <a:rPr lang="en-AU" dirty="0" smtClean="0"/>
              <a:t>Benchmarking is like all other assessment methods</a:t>
            </a:r>
          </a:p>
          <a:p>
            <a:pPr lvl="1"/>
            <a:r>
              <a:rPr lang="en-AU" dirty="0" smtClean="0"/>
              <a:t>all evidence subject to pros and cons</a:t>
            </a:r>
          </a:p>
          <a:p>
            <a:pPr lvl="1"/>
            <a:r>
              <a:rPr lang="en-AU" dirty="0" smtClean="0"/>
              <a:t>Procedural fairness also applies</a:t>
            </a:r>
          </a:p>
        </p:txBody>
      </p:sp>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39</a:t>
            </a:fld>
            <a:endParaRPr lang="en-AU" dirty="0"/>
          </a:p>
        </p:txBody>
      </p:sp>
    </p:spTree>
    <p:extLst>
      <p:ext uri="{BB962C8B-B14F-4D97-AF65-F5344CB8AC3E}">
        <p14:creationId xmlns:p14="http://schemas.microsoft.com/office/powerpoint/2010/main" val="246445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869160"/>
            <a:ext cx="8183880" cy="1051560"/>
          </a:xfrm>
        </p:spPr>
        <p:txBody>
          <a:bodyPr>
            <a:normAutofit fontScale="90000"/>
          </a:bodyPr>
          <a:lstStyle/>
          <a:p>
            <a:r>
              <a:rPr lang="en-AU" dirty="0" smtClean="0"/>
              <a:t>Scope of guidelines and explanatory statement</a:t>
            </a:r>
            <a:endParaRPr lang="en-AU" dirty="0"/>
          </a:p>
        </p:txBody>
      </p:sp>
      <p:sp>
        <p:nvSpPr>
          <p:cNvPr id="4" name="Slide Number Placeholder 3"/>
          <p:cNvSpPr>
            <a:spLocks noGrp="1"/>
          </p:cNvSpPr>
          <p:nvPr>
            <p:ph type="sldNum" sz="quarter" idx="12"/>
          </p:nvPr>
        </p:nvSpPr>
        <p:spPr/>
        <p:txBody>
          <a:bodyPr/>
          <a:lstStyle/>
          <a:p>
            <a:pPr>
              <a:defRPr/>
            </a:pPr>
            <a:fld id="{93FF5618-9049-419B-9268-EAC20E31A152}" type="slidenum">
              <a:rPr lang="en-AU" smtClean="0"/>
              <a:pPr>
                <a:defRPr/>
              </a:pPr>
              <a:t>4</a:t>
            </a:fld>
            <a:endParaRPr lang="en-AU" dirty="0"/>
          </a:p>
        </p:txBody>
      </p:sp>
    </p:spTree>
    <p:extLst>
      <p:ext uri="{BB962C8B-B14F-4D97-AF65-F5344CB8AC3E}">
        <p14:creationId xmlns:p14="http://schemas.microsoft.com/office/powerpoint/2010/main" val="40776434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64584" y="5445224"/>
            <a:ext cx="8183880" cy="1051560"/>
          </a:xfrm>
        </p:spPr>
        <p:txBody>
          <a:bodyPr>
            <a:normAutofit/>
          </a:bodyPr>
          <a:lstStyle/>
          <a:p>
            <a:pPr eaLnBrk="1" fontAlgn="auto" hangingPunct="1">
              <a:spcAft>
                <a:spcPts val="0"/>
              </a:spcAft>
              <a:defRPr/>
            </a:pPr>
            <a:r>
              <a:rPr lang="en-AU" sz="3200" dirty="0"/>
              <a:t>Benchmarking in the process (2)</a:t>
            </a:r>
          </a:p>
        </p:txBody>
      </p:sp>
      <p:graphicFrame>
        <p:nvGraphicFramePr>
          <p:cNvPr id="5" name="Table 4"/>
          <p:cNvGraphicFramePr>
            <a:graphicFrameLocks noGrp="1"/>
          </p:cNvGraphicFramePr>
          <p:nvPr>
            <p:extLst>
              <p:ext uri="{D42A27DB-BD31-4B8C-83A1-F6EECF244321}">
                <p14:modId xmlns:p14="http://schemas.microsoft.com/office/powerpoint/2010/main" val="4210245914"/>
              </p:ext>
            </p:extLst>
          </p:nvPr>
        </p:nvGraphicFramePr>
        <p:xfrm>
          <a:off x="539552" y="887576"/>
          <a:ext cx="8064896" cy="4485640"/>
        </p:xfrm>
        <a:graphic>
          <a:graphicData uri="http://schemas.openxmlformats.org/drawingml/2006/table">
            <a:tbl>
              <a:tblPr firstRow="1" bandRow="1">
                <a:tableStyleId>{9DCAF9ED-07DC-4A11-8D7F-57B35C25682E}</a:tableStyleId>
              </a:tblPr>
              <a:tblGrid>
                <a:gridCol w="2088232"/>
                <a:gridCol w="5976664"/>
              </a:tblGrid>
              <a:tr h="370840">
                <a:tc>
                  <a:txBody>
                    <a:bodyPr/>
                    <a:lstStyle/>
                    <a:p>
                      <a:r>
                        <a:rPr lang="en-AU" dirty="0" smtClean="0">
                          <a:latin typeface="Arial" pitchFamily="34" charset="0"/>
                          <a:cs typeface="Arial" pitchFamily="34" charset="0"/>
                        </a:rPr>
                        <a:t>Technique</a:t>
                      </a:r>
                      <a:endParaRPr lang="en-AU" dirty="0">
                        <a:latin typeface="Arial" pitchFamily="34" charset="0"/>
                        <a:cs typeface="Arial" pitchFamily="34" charset="0"/>
                      </a:endParaRPr>
                    </a:p>
                  </a:txBody>
                  <a:tcPr/>
                </a:tc>
                <a:tc>
                  <a:txBody>
                    <a:bodyPr/>
                    <a:lstStyle/>
                    <a:p>
                      <a:r>
                        <a:rPr lang="en-AU" dirty="0" smtClean="0">
                          <a:latin typeface="Arial" pitchFamily="34" charset="0"/>
                          <a:cs typeface="Arial" pitchFamily="34" charset="0"/>
                        </a:rPr>
                        <a:t>Features</a:t>
                      </a:r>
                      <a:endParaRPr lang="en-AU" dirty="0">
                        <a:latin typeface="Arial" pitchFamily="34" charset="0"/>
                        <a:cs typeface="Arial" pitchFamily="34" charset="0"/>
                      </a:endParaRPr>
                    </a:p>
                  </a:txBody>
                  <a:tcPr/>
                </a:tc>
              </a:tr>
              <a:tr h="370840">
                <a:tc>
                  <a:txBody>
                    <a:bodyPr/>
                    <a:lstStyle/>
                    <a:p>
                      <a:pPr marL="0"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Governance review</a:t>
                      </a:r>
                    </a:p>
                  </a:txBody>
                  <a:tcPr/>
                </a:tc>
                <a:tc>
                  <a:txBody>
                    <a:bodyPr/>
                    <a:lstStyle/>
                    <a:p>
                      <a:pPr marL="0"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May provide some high</a:t>
                      </a:r>
                      <a:r>
                        <a:rPr kumimoji="0" lang="en-AU" sz="1800" kern="1200" baseline="0" dirty="0" smtClean="0">
                          <a:solidFill>
                            <a:schemeClr val="dk1"/>
                          </a:solidFill>
                          <a:latin typeface="Arial" pitchFamily="34" charset="0"/>
                          <a:ea typeface="+mn-ea"/>
                          <a:cs typeface="Arial" pitchFamily="34" charset="0"/>
                        </a:rPr>
                        <a:t> level</a:t>
                      </a:r>
                      <a:r>
                        <a:rPr kumimoji="0" lang="en-AU" sz="1800" kern="1200" dirty="0" smtClean="0">
                          <a:solidFill>
                            <a:schemeClr val="dk1"/>
                          </a:solidFill>
                          <a:latin typeface="Arial" pitchFamily="34" charset="0"/>
                          <a:ea typeface="+mn-ea"/>
                          <a:cs typeface="Arial" pitchFamily="34" charset="0"/>
                        </a:rPr>
                        <a:t> assurances about actual expenditures, limited use for assessing forecasts.</a:t>
                      </a:r>
                      <a:endParaRPr kumimoji="0" lang="en-AU" sz="1800" kern="1200" dirty="0">
                        <a:solidFill>
                          <a:schemeClr val="dk1"/>
                        </a:solidFill>
                        <a:latin typeface="Arial" pitchFamily="34" charset="0"/>
                        <a:ea typeface="+mn-ea"/>
                        <a:cs typeface="Arial" pitchFamily="34" charset="0"/>
                      </a:endParaRPr>
                    </a:p>
                  </a:txBody>
                  <a:tcPr/>
                </a:tc>
              </a:tr>
              <a:tr h="370840">
                <a:tc>
                  <a:txBody>
                    <a:bodyPr/>
                    <a:lstStyle/>
                    <a:p>
                      <a:pPr marL="0" lvl="1"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Project/ sample review</a:t>
                      </a:r>
                      <a:endParaRPr kumimoji="0" lang="en-AU" sz="1800" kern="1200" dirty="0">
                        <a:solidFill>
                          <a:schemeClr val="dk1"/>
                        </a:solidFill>
                        <a:latin typeface="Arial" pitchFamily="34" charset="0"/>
                        <a:ea typeface="+mn-ea"/>
                        <a:cs typeface="Arial" pitchFamily="34" charset="0"/>
                      </a:endParaRPr>
                    </a:p>
                  </a:txBody>
                  <a:tcPr/>
                </a:tc>
                <a:tc>
                  <a:txBody>
                    <a:bodyPr/>
                    <a:lstStyle/>
                    <a:p>
                      <a:pPr marL="0"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Very robust, expensive and intrusive. Limited use in forming a view on total opex/ capex.</a:t>
                      </a:r>
                      <a:endParaRPr kumimoji="0" lang="en-AU" sz="1800" kern="1200" dirty="0">
                        <a:solidFill>
                          <a:schemeClr val="dk1"/>
                        </a:solidFill>
                        <a:latin typeface="Arial" pitchFamily="34" charset="0"/>
                        <a:ea typeface="+mn-ea"/>
                        <a:cs typeface="Arial" pitchFamily="34" charset="0"/>
                      </a:endParaRPr>
                    </a:p>
                  </a:txBody>
                  <a:tcPr/>
                </a:tc>
              </a:tr>
              <a:tr h="370840">
                <a:tc>
                  <a:txBody>
                    <a:bodyPr/>
                    <a:lstStyle/>
                    <a:p>
                      <a:pPr marL="0" lvl="1"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Predictive modelling</a:t>
                      </a:r>
                      <a:endParaRPr kumimoji="0" lang="en-AU" sz="1800" kern="1200" dirty="0">
                        <a:solidFill>
                          <a:schemeClr val="dk1"/>
                        </a:solidFill>
                        <a:latin typeface="Arial" pitchFamily="34" charset="0"/>
                        <a:ea typeface="+mn-ea"/>
                        <a:cs typeface="Arial" pitchFamily="34" charset="0"/>
                      </a:endParaRPr>
                    </a:p>
                  </a:txBody>
                  <a:tcPr/>
                </a:tc>
                <a:tc>
                  <a:txBody>
                    <a:bodyPr/>
                    <a:lstStyle/>
                    <a:p>
                      <a:pPr marL="0"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Useful high level view of volumes, relies on simplifying assumptions, limited to recurrent</a:t>
                      </a:r>
                      <a:r>
                        <a:rPr kumimoji="0" lang="en-AU" sz="1800" kern="1200" baseline="0" dirty="0" smtClean="0">
                          <a:solidFill>
                            <a:schemeClr val="dk1"/>
                          </a:solidFill>
                          <a:latin typeface="Arial" pitchFamily="34" charset="0"/>
                          <a:ea typeface="+mn-ea"/>
                          <a:cs typeface="Arial" pitchFamily="34" charset="0"/>
                        </a:rPr>
                        <a:t> works.</a:t>
                      </a:r>
                      <a:endParaRPr kumimoji="0" lang="en-AU" sz="1800" kern="1200" dirty="0">
                        <a:solidFill>
                          <a:schemeClr val="dk1"/>
                        </a:solidFill>
                        <a:latin typeface="Arial" pitchFamily="34" charset="0"/>
                        <a:ea typeface="+mn-ea"/>
                        <a:cs typeface="Arial" pitchFamily="34" charset="0"/>
                      </a:endParaRPr>
                    </a:p>
                  </a:txBody>
                  <a:tcPr/>
                </a:tc>
              </a:tr>
              <a:tr h="370840">
                <a:tc>
                  <a:txBody>
                    <a:bodyPr/>
                    <a:lstStyle/>
                    <a:p>
                      <a:pPr marL="0" lvl="1"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Trend analysis</a:t>
                      </a:r>
                      <a:endParaRPr kumimoji="0" lang="en-AU" sz="1800" kern="1200" dirty="0">
                        <a:solidFill>
                          <a:schemeClr val="dk1"/>
                        </a:solidFill>
                        <a:latin typeface="Arial" pitchFamily="34" charset="0"/>
                        <a:ea typeface="+mn-ea"/>
                        <a:cs typeface="Arial" pitchFamily="34" charset="0"/>
                      </a:endParaRPr>
                    </a:p>
                  </a:txBody>
                  <a:tcPr/>
                </a:tc>
                <a:tc>
                  <a:txBody>
                    <a:bodyPr/>
                    <a:lstStyle/>
                    <a:p>
                      <a:pPr marL="0"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Useful only for recurrent expenditure, requires clear identification and</a:t>
                      </a:r>
                      <a:r>
                        <a:rPr kumimoji="0" lang="en-AU" sz="1800" kern="1200" baseline="0" dirty="0" smtClean="0">
                          <a:solidFill>
                            <a:schemeClr val="dk1"/>
                          </a:solidFill>
                          <a:latin typeface="Arial" pitchFamily="34" charset="0"/>
                          <a:ea typeface="+mn-ea"/>
                          <a:cs typeface="Arial" pitchFamily="34" charset="0"/>
                        </a:rPr>
                        <a:t> measurement </a:t>
                      </a:r>
                      <a:r>
                        <a:rPr kumimoji="0" lang="en-AU" sz="1800" kern="1200" dirty="0" smtClean="0">
                          <a:solidFill>
                            <a:schemeClr val="dk1"/>
                          </a:solidFill>
                          <a:latin typeface="Arial" pitchFamily="34" charset="0"/>
                          <a:ea typeface="+mn-ea"/>
                          <a:cs typeface="Arial" pitchFamily="34" charset="0"/>
                        </a:rPr>
                        <a:t>of drivers over time</a:t>
                      </a:r>
                      <a:endParaRPr kumimoji="0" lang="en-AU" sz="1800" kern="1200" dirty="0">
                        <a:solidFill>
                          <a:schemeClr val="dk1"/>
                        </a:solidFill>
                        <a:latin typeface="Arial" pitchFamily="34" charset="0"/>
                        <a:ea typeface="+mn-ea"/>
                        <a:cs typeface="Arial" pitchFamily="34" charset="0"/>
                      </a:endParaRPr>
                    </a:p>
                  </a:txBody>
                  <a:tcPr/>
                </a:tc>
              </a:tr>
              <a:tr h="370840">
                <a:tc>
                  <a:txBody>
                    <a:bodyPr/>
                    <a:lstStyle/>
                    <a:p>
                      <a:pPr marL="0" lvl="1"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Economic benchmarking</a:t>
                      </a:r>
                    </a:p>
                  </a:txBody>
                  <a:tcPr/>
                </a:tc>
                <a:tc>
                  <a:txBody>
                    <a:bodyPr/>
                    <a:lstStyle/>
                    <a:p>
                      <a:pPr marL="0"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Useful in identifying overall productivity trends and relative efficiency. Data limitations/ assumptions in accounting</a:t>
                      </a:r>
                      <a:r>
                        <a:rPr kumimoji="0" lang="en-AU" sz="1800" kern="1200" baseline="0" dirty="0" smtClean="0">
                          <a:solidFill>
                            <a:schemeClr val="dk1"/>
                          </a:solidFill>
                          <a:latin typeface="Arial" pitchFamily="34" charset="0"/>
                          <a:ea typeface="+mn-ea"/>
                          <a:cs typeface="Arial" pitchFamily="34" charset="0"/>
                        </a:rPr>
                        <a:t> for </a:t>
                      </a:r>
                      <a:r>
                        <a:rPr kumimoji="0" lang="en-AU" sz="1800" kern="1200" dirty="0" smtClean="0">
                          <a:solidFill>
                            <a:schemeClr val="dk1"/>
                          </a:solidFill>
                          <a:latin typeface="Arial" pitchFamily="34" charset="0"/>
                          <a:ea typeface="+mn-ea"/>
                          <a:cs typeface="Arial" pitchFamily="34" charset="0"/>
                        </a:rPr>
                        <a:t>drivers and NSP specifics.</a:t>
                      </a:r>
                      <a:endParaRPr kumimoji="0" lang="en-AU" sz="1800" kern="1200" dirty="0">
                        <a:solidFill>
                          <a:schemeClr val="dk1"/>
                        </a:solidFill>
                        <a:latin typeface="Arial" pitchFamily="34" charset="0"/>
                        <a:ea typeface="+mn-ea"/>
                        <a:cs typeface="Arial" pitchFamily="34" charset="0"/>
                      </a:endParaRPr>
                    </a:p>
                  </a:txBody>
                  <a:tcPr/>
                </a:tc>
              </a:tr>
              <a:tr h="522208">
                <a:tc>
                  <a:txBody>
                    <a:bodyPr/>
                    <a:lstStyle/>
                    <a:p>
                      <a:pPr marL="0" lvl="1"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Category benchmarking</a:t>
                      </a:r>
                      <a:endParaRPr kumimoji="0" lang="en-AU" sz="1800" kern="1200" dirty="0">
                        <a:solidFill>
                          <a:schemeClr val="dk1"/>
                        </a:solidFill>
                        <a:latin typeface="Arial" pitchFamily="34" charset="0"/>
                        <a:ea typeface="+mn-ea"/>
                        <a:cs typeface="Arial" pitchFamily="34" charset="0"/>
                      </a:endParaRPr>
                    </a:p>
                  </a:txBody>
                  <a:tcPr/>
                </a:tc>
                <a:tc>
                  <a:txBody>
                    <a:bodyPr/>
                    <a:lstStyle/>
                    <a:p>
                      <a:pPr marL="0" algn="l" rtl="0" eaLnBrk="1" latinLnBrk="0" hangingPunct="1">
                        <a:buFont typeface="Arial" pitchFamily="34" charset="0"/>
                        <a:buNone/>
                      </a:pPr>
                      <a:r>
                        <a:rPr kumimoji="0" lang="en-AU" sz="1800" kern="1200" dirty="0" smtClean="0">
                          <a:solidFill>
                            <a:schemeClr val="dk1"/>
                          </a:solidFill>
                          <a:latin typeface="Arial" pitchFamily="34" charset="0"/>
                          <a:ea typeface="+mn-ea"/>
                          <a:cs typeface="Arial" pitchFamily="34" charset="0"/>
                        </a:rPr>
                        <a:t>Provides only partial view of efficiency. Data limitations/ assumptions in accounting</a:t>
                      </a:r>
                      <a:r>
                        <a:rPr kumimoji="0" lang="en-AU" sz="1800" kern="1200" baseline="0" dirty="0" smtClean="0">
                          <a:solidFill>
                            <a:schemeClr val="dk1"/>
                          </a:solidFill>
                          <a:latin typeface="Arial" pitchFamily="34" charset="0"/>
                          <a:ea typeface="+mn-ea"/>
                          <a:cs typeface="Arial" pitchFamily="34" charset="0"/>
                        </a:rPr>
                        <a:t> for </a:t>
                      </a:r>
                      <a:r>
                        <a:rPr kumimoji="0" lang="en-AU" sz="1800" kern="1200" dirty="0" smtClean="0">
                          <a:solidFill>
                            <a:schemeClr val="dk1"/>
                          </a:solidFill>
                          <a:latin typeface="Arial" pitchFamily="34" charset="0"/>
                          <a:ea typeface="+mn-ea"/>
                          <a:cs typeface="Arial" pitchFamily="34" charset="0"/>
                        </a:rPr>
                        <a:t>drivers and NSP specifics.</a:t>
                      </a:r>
                      <a:endParaRPr kumimoji="0" lang="en-AU" sz="1800" kern="1200" dirty="0">
                        <a:solidFill>
                          <a:schemeClr val="dk1"/>
                        </a:solidFill>
                        <a:latin typeface="Arial" pitchFamily="34" charset="0"/>
                        <a:ea typeface="+mn-ea"/>
                        <a:cs typeface="Arial" pitchFamily="34" charset="0"/>
                      </a:endParaRPr>
                    </a:p>
                  </a:txBody>
                  <a:tcPr/>
                </a:tc>
              </a:tr>
            </a:tbl>
          </a:graphicData>
        </a:graphic>
      </p:graphicFrame>
      <p:sp>
        <p:nvSpPr>
          <p:cNvPr id="2" name="Slide Number Placeholder 1"/>
          <p:cNvSpPr>
            <a:spLocks noGrp="1"/>
          </p:cNvSpPr>
          <p:nvPr>
            <p:ph type="sldNum" sz="quarter" idx="12"/>
          </p:nvPr>
        </p:nvSpPr>
        <p:spPr/>
        <p:txBody>
          <a:bodyPr/>
          <a:lstStyle/>
          <a:p>
            <a:pPr>
              <a:defRPr/>
            </a:pPr>
            <a:fld id="{93FF5618-9049-419B-9268-EAC20E31A152}" type="slidenum">
              <a:rPr lang="en-AU" smtClean="0"/>
              <a:pPr>
                <a:defRPr/>
              </a:pPr>
              <a:t>40</a:t>
            </a:fld>
            <a:endParaRPr lang="en-AU" dirty="0"/>
          </a:p>
        </p:txBody>
      </p:sp>
    </p:spTree>
    <p:extLst>
      <p:ext uri="{BB962C8B-B14F-4D97-AF65-F5344CB8AC3E}">
        <p14:creationId xmlns:p14="http://schemas.microsoft.com/office/powerpoint/2010/main" val="17309705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893" y="5445224"/>
            <a:ext cx="8183563" cy="1050925"/>
          </a:xfrm>
        </p:spPr>
        <p:txBody>
          <a:bodyPr>
            <a:normAutofit/>
          </a:bodyPr>
          <a:lstStyle/>
          <a:p>
            <a:pPr eaLnBrk="1" fontAlgn="auto" hangingPunct="1">
              <a:spcAft>
                <a:spcPts val="0"/>
              </a:spcAft>
              <a:defRPr/>
            </a:pPr>
            <a:r>
              <a:rPr lang="en-AU" sz="3200" dirty="0" smtClean="0"/>
              <a:t>Further process issues</a:t>
            </a:r>
            <a:endParaRPr lang="en-AU" sz="3200" dirty="0">
              <a:solidFill>
                <a:schemeClr val="accent1">
                  <a:tint val="88000"/>
                  <a:satMod val="150000"/>
                </a:schemeClr>
              </a:solidFill>
              <a:latin typeface="Lucida Fax" pitchFamily="18" charset="0"/>
            </a:endParaRPr>
          </a:p>
        </p:txBody>
      </p:sp>
      <p:sp>
        <p:nvSpPr>
          <p:cNvPr id="7171" name="Content Placeholder 2"/>
          <p:cNvSpPr>
            <a:spLocks noGrp="1"/>
          </p:cNvSpPr>
          <p:nvPr>
            <p:ph idx="1"/>
          </p:nvPr>
        </p:nvSpPr>
        <p:spPr>
          <a:xfrm>
            <a:off x="468313" y="753343"/>
            <a:ext cx="8183562" cy="4187825"/>
          </a:xfrm>
        </p:spPr>
        <p:txBody>
          <a:bodyPr/>
          <a:lstStyle/>
          <a:p>
            <a:pPr marL="265113" lvl="1" indent="-265113">
              <a:buSzPct val="80000"/>
              <a:buFont typeface="Wingdings 2" pitchFamily="18" charset="2"/>
              <a:buChar char=""/>
            </a:pPr>
            <a:r>
              <a:rPr lang="en-AU" sz="2800" dirty="0" smtClean="0"/>
              <a:t>Relevance of incentive frameworks</a:t>
            </a:r>
          </a:p>
          <a:p>
            <a:pPr lvl="1"/>
            <a:r>
              <a:rPr lang="en-AU" dirty="0" smtClean="0"/>
              <a:t>Consistency with DSM, STPIS</a:t>
            </a:r>
          </a:p>
          <a:p>
            <a:pPr lvl="1"/>
            <a:r>
              <a:rPr lang="en-AU" dirty="0" smtClean="0"/>
              <a:t>Efficiency of historic expenditures/ volumes</a:t>
            </a:r>
          </a:p>
          <a:p>
            <a:pPr lvl="2"/>
            <a:r>
              <a:rPr lang="en-AU" dirty="0" smtClean="0"/>
              <a:t>Most opex items</a:t>
            </a:r>
          </a:p>
          <a:p>
            <a:pPr lvl="2"/>
            <a:r>
              <a:rPr lang="en-AU" dirty="0" smtClean="0"/>
              <a:t>Some capex (eg repex, unit costings)</a:t>
            </a:r>
          </a:p>
          <a:p>
            <a:pPr lvl="1"/>
            <a:r>
              <a:rPr lang="en-AU" dirty="0" smtClean="0"/>
              <a:t>Base year opex assessment: stakeholder views</a:t>
            </a:r>
          </a:p>
          <a:p>
            <a:pPr lvl="2"/>
            <a:r>
              <a:rPr lang="en-AU" dirty="0"/>
              <a:t>Decision only made in </a:t>
            </a:r>
            <a:r>
              <a:rPr lang="en-AU" dirty="0" smtClean="0"/>
              <a:t>view of </a:t>
            </a:r>
            <a:r>
              <a:rPr lang="en-AU" dirty="0"/>
              <a:t>NSP proposal</a:t>
            </a:r>
          </a:p>
          <a:p>
            <a:pPr lvl="2"/>
            <a:r>
              <a:rPr lang="en-AU" dirty="0"/>
              <a:t>AER to provide </a:t>
            </a:r>
            <a:r>
              <a:rPr lang="en-AU" dirty="0" smtClean="0"/>
              <a:t>early/ regular </a:t>
            </a:r>
            <a:r>
              <a:rPr lang="en-AU" dirty="0"/>
              <a:t>indications</a:t>
            </a:r>
          </a:p>
          <a:p>
            <a:pPr lvl="2"/>
            <a:r>
              <a:rPr lang="en-AU" dirty="0" smtClean="0"/>
              <a:t>Evidentiary threshold/ criteria</a:t>
            </a:r>
          </a:p>
          <a:p>
            <a:pPr lvl="2"/>
            <a:r>
              <a:rPr lang="en-AU" dirty="0" smtClean="0"/>
              <a:t>Issues of data quality</a:t>
            </a:r>
          </a:p>
        </p:txBody>
      </p:sp>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41</a:t>
            </a:fld>
            <a:endParaRPr lang="en-AU" dirty="0"/>
          </a:p>
        </p:txBody>
      </p:sp>
    </p:spTree>
    <p:extLst>
      <p:ext uri="{BB962C8B-B14F-4D97-AF65-F5344CB8AC3E}">
        <p14:creationId xmlns:p14="http://schemas.microsoft.com/office/powerpoint/2010/main" val="6520103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468313" y="1124744"/>
            <a:ext cx="8183562" cy="4187825"/>
          </a:xfrm>
        </p:spPr>
        <p:txBody>
          <a:bodyPr/>
          <a:lstStyle/>
          <a:p>
            <a:r>
              <a:rPr lang="en-AU" dirty="0" smtClean="0"/>
              <a:t>AER discretion and role of judgment</a:t>
            </a:r>
          </a:p>
          <a:p>
            <a:pPr lvl="1"/>
            <a:r>
              <a:rPr lang="en-AU" dirty="0" smtClean="0"/>
              <a:t>Evidence based and transparent decisions</a:t>
            </a:r>
          </a:p>
          <a:p>
            <a:pPr lvl="1"/>
            <a:r>
              <a:rPr lang="en-AU" dirty="0" smtClean="0"/>
              <a:t>Limitations created by imperfect techniques and data</a:t>
            </a:r>
          </a:p>
          <a:p>
            <a:pPr lvl="1"/>
            <a:r>
              <a:rPr lang="en-AU" dirty="0" smtClean="0"/>
              <a:t>AER must set total allowance – requires consideration of expenditures not reviewed (in detail)</a:t>
            </a:r>
          </a:p>
          <a:p>
            <a:pPr lvl="1"/>
            <a:r>
              <a:rPr lang="en-AU" dirty="0" smtClean="0"/>
              <a:t>RPPs – “at least efficient cost”</a:t>
            </a:r>
          </a:p>
          <a:p>
            <a:pPr lvl="1"/>
            <a:r>
              <a:rPr lang="en-AU" dirty="0" smtClean="0"/>
              <a:t>NEO – long term efficiency perspective</a:t>
            </a:r>
          </a:p>
        </p:txBody>
      </p:sp>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42</a:t>
            </a:fld>
            <a:endParaRPr lang="en-AU" dirty="0"/>
          </a:p>
        </p:txBody>
      </p:sp>
      <p:sp>
        <p:nvSpPr>
          <p:cNvPr id="6" name="Title 1"/>
          <p:cNvSpPr txBox="1">
            <a:spLocks/>
          </p:cNvSpPr>
          <p:nvPr/>
        </p:nvSpPr>
        <p:spPr>
          <a:xfrm>
            <a:off x="492893" y="5445224"/>
            <a:ext cx="8183563" cy="1050925"/>
          </a:xfrm>
          <a:prstGeom prst="rect">
            <a:avLst/>
          </a:prstGeom>
        </p:spPr>
        <p:txBody>
          <a:bodyPr vert="horz" anchor="b">
            <a:normAutofit/>
          </a:bodyPr>
          <a:lst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a:lstStyle>
          <a:p>
            <a:pPr eaLnBrk="1" fontAlgn="auto" hangingPunct="1">
              <a:spcAft>
                <a:spcPts val="0"/>
              </a:spcAft>
              <a:defRPr/>
            </a:pPr>
            <a:r>
              <a:rPr lang="en-AU" sz="3200" dirty="0" smtClean="0"/>
              <a:t>Further process issues (2)</a:t>
            </a:r>
            <a:endParaRPr lang="en-AU" sz="3200" dirty="0">
              <a:solidFill>
                <a:schemeClr val="accent1">
                  <a:tint val="88000"/>
                  <a:satMod val="150000"/>
                </a:schemeClr>
              </a:solidFill>
              <a:latin typeface="Lucida Fax" pitchFamily="18" charset="0"/>
            </a:endParaRPr>
          </a:p>
        </p:txBody>
      </p:sp>
    </p:spTree>
    <p:extLst>
      <p:ext uri="{BB962C8B-B14F-4D97-AF65-F5344CB8AC3E}">
        <p14:creationId xmlns:p14="http://schemas.microsoft.com/office/powerpoint/2010/main" val="38317972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653136"/>
            <a:ext cx="8183880" cy="1051560"/>
          </a:xfrm>
        </p:spPr>
        <p:txBody>
          <a:bodyPr>
            <a:normAutofit/>
          </a:bodyPr>
          <a:lstStyle/>
          <a:p>
            <a:r>
              <a:rPr lang="en-AU" dirty="0" smtClean="0"/>
              <a:t>Implementation issues</a:t>
            </a:r>
            <a:endParaRPr lang="en-AU" dirty="0"/>
          </a:p>
        </p:txBody>
      </p:sp>
      <p:sp>
        <p:nvSpPr>
          <p:cNvPr id="3" name="Content Placeholder 2"/>
          <p:cNvSpPr>
            <a:spLocks noGrp="1"/>
          </p:cNvSpPr>
          <p:nvPr>
            <p:ph idx="1"/>
          </p:nvPr>
        </p:nvSpPr>
        <p:spPr/>
        <p:txBody>
          <a:bodyPr/>
          <a:lstStyle/>
          <a:p>
            <a:endParaRPr lang="en-AU" dirty="0"/>
          </a:p>
        </p:txBody>
      </p:sp>
      <p:sp>
        <p:nvSpPr>
          <p:cNvPr id="4" name="Slide Number Placeholder 3"/>
          <p:cNvSpPr>
            <a:spLocks noGrp="1"/>
          </p:cNvSpPr>
          <p:nvPr>
            <p:ph type="sldNum" sz="quarter" idx="12"/>
          </p:nvPr>
        </p:nvSpPr>
        <p:spPr/>
        <p:txBody>
          <a:bodyPr/>
          <a:lstStyle/>
          <a:p>
            <a:pPr>
              <a:defRPr/>
            </a:pPr>
            <a:fld id="{93FF5618-9049-419B-9268-EAC20E31A152}" type="slidenum">
              <a:rPr lang="en-AU" smtClean="0"/>
              <a:pPr>
                <a:defRPr/>
              </a:pPr>
              <a:t>43</a:t>
            </a:fld>
            <a:endParaRPr lang="en-AU" dirty="0"/>
          </a:p>
        </p:txBody>
      </p:sp>
    </p:spTree>
    <p:extLst>
      <p:ext uri="{BB962C8B-B14F-4D97-AF65-F5344CB8AC3E}">
        <p14:creationId xmlns:p14="http://schemas.microsoft.com/office/powerpoint/2010/main" val="33000311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901" y="5445224"/>
            <a:ext cx="8183563" cy="1050925"/>
          </a:xfrm>
        </p:spPr>
        <p:txBody>
          <a:bodyPr>
            <a:normAutofit/>
          </a:bodyPr>
          <a:lstStyle/>
          <a:p>
            <a:pPr eaLnBrk="1" fontAlgn="auto" hangingPunct="1">
              <a:spcAft>
                <a:spcPts val="0"/>
              </a:spcAft>
              <a:defRPr/>
            </a:pPr>
            <a:r>
              <a:rPr lang="en-AU" sz="3200" dirty="0" smtClean="0"/>
              <a:t>Data reporting issues</a:t>
            </a:r>
            <a:endParaRPr lang="en-AU" sz="3200" dirty="0">
              <a:solidFill>
                <a:schemeClr val="accent1">
                  <a:tint val="88000"/>
                  <a:satMod val="150000"/>
                </a:schemeClr>
              </a:solidFill>
              <a:latin typeface="Lucida Fax" pitchFamily="18" charset="0"/>
            </a:endParaRPr>
          </a:p>
        </p:txBody>
      </p:sp>
      <p:sp>
        <p:nvSpPr>
          <p:cNvPr id="7171" name="Content Placeholder 2"/>
          <p:cNvSpPr>
            <a:spLocks noGrp="1"/>
          </p:cNvSpPr>
          <p:nvPr>
            <p:ph idx="1"/>
          </p:nvPr>
        </p:nvSpPr>
        <p:spPr>
          <a:xfrm>
            <a:off x="468313" y="908720"/>
            <a:ext cx="8183562" cy="4187825"/>
          </a:xfrm>
        </p:spPr>
        <p:txBody>
          <a:bodyPr/>
          <a:lstStyle/>
          <a:p>
            <a:r>
              <a:rPr lang="en-AU" dirty="0" smtClean="0"/>
              <a:t>AER’s expenditure data requirements driven by:</a:t>
            </a:r>
          </a:p>
          <a:p>
            <a:pPr lvl="1"/>
            <a:r>
              <a:rPr lang="en-AU" dirty="0" smtClean="0"/>
              <a:t>Resets/ assessment of regulatory proposals</a:t>
            </a:r>
          </a:p>
          <a:p>
            <a:pPr lvl="1"/>
            <a:r>
              <a:rPr lang="en-AU" dirty="0" smtClean="0"/>
              <a:t>Publishing of benchmarking reports</a:t>
            </a:r>
          </a:p>
          <a:p>
            <a:r>
              <a:rPr lang="en-AU" dirty="0" smtClean="0"/>
              <a:t>When analysis will be published</a:t>
            </a:r>
          </a:p>
          <a:p>
            <a:pPr lvl="1"/>
            <a:r>
              <a:rPr lang="en-AU" dirty="0" smtClean="0"/>
              <a:t>Benchmarking reports</a:t>
            </a:r>
          </a:p>
          <a:p>
            <a:pPr lvl="1"/>
            <a:r>
              <a:rPr lang="en-AU" dirty="0" smtClean="0"/>
              <a:t>Determinations</a:t>
            </a:r>
          </a:p>
          <a:p>
            <a:pPr lvl="1"/>
            <a:r>
              <a:rPr lang="en-AU" dirty="0" smtClean="0"/>
              <a:t>Issues papers</a:t>
            </a:r>
          </a:p>
          <a:p>
            <a:r>
              <a:rPr lang="en-AU" dirty="0" smtClean="0"/>
              <a:t>Ad hoc requests?</a:t>
            </a:r>
          </a:p>
          <a:p>
            <a:r>
              <a:rPr lang="en-AU" dirty="0" smtClean="0"/>
              <a:t>Stakeholder submissions?</a:t>
            </a:r>
          </a:p>
        </p:txBody>
      </p:sp>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44</a:t>
            </a:fld>
            <a:endParaRPr lang="en-AU" dirty="0"/>
          </a:p>
        </p:txBody>
      </p:sp>
    </p:spTree>
    <p:extLst>
      <p:ext uri="{BB962C8B-B14F-4D97-AF65-F5344CB8AC3E}">
        <p14:creationId xmlns:p14="http://schemas.microsoft.com/office/powerpoint/2010/main" val="34469699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901" y="5445224"/>
            <a:ext cx="8183563" cy="1050925"/>
          </a:xfrm>
        </p:spPr>
        <p:txBody>
          <a:bodyPr>
            <a:normAutofit/>
          </a:bodyPr>
          <a:lstStyle/>
          <a:p>
            <a:pPr eaLnBrk="1" fontAlgn="auto" hangingPunct="1">
              <a:spcAft>
                <a:spcPts val="0"/>
              </a:spcAft>
              <a:defRPr/>
            </a:pPr>
            <a:r>
              <a:rPr lang="en-AU" sz="3200" dirty="0" smtClean="0"/>
              <a:t>Data reporting issues (2)</a:t>
            </a:r>
            <a:endParaRPr lang="en-AU" sz="3200" dirty="0">
              <a:solidFill>
                <a:schemeClr val="accent1">
                  <a:tint val="88000"/>
                  <a:satMod val="150000"/>
                </a:schemeClr>
              </a:solidFill>
              <a:latin typeface="Lucida Fax" pitchFamily="18" charset="0"/>
            </a:endParaRPr>
          </a:p>
        </p:txBody>
      </p:sp>
      <p:sp>
        <p:nvSpPr>
          <p:cNvPr id="7171" name="Content Placeholder 2"/>
          <p:cNvSpPr>
            <a:spLocks noGrp="1"/>
          </p:cNvSpPr>
          <p:nvPr>
            <p:ph idx="1"/>
          </p:nvPr>
        </p:nvSpPr>
        <p:spPr>
          <a:xfrm>
            <a:off x="468313" y="1340768"/>
            <a:ext cx="8183562" cy="4187825"/>
          </a:xfrm>
        </p:spPr>
        <p:txBody>
          <a:bodyPr/>
          <a:lstStyle/>
          <a:p>
            <a:r>
              <a:rPr lang="en-AU" dirty="0"/>
              <a:t>When and how will data be published?</a:t>
            </a:r>
          </a:p>
          <a:p>
            <a:pPr lvl="1"/>
            <a:r>
              <a:rPr lang="en-AU" dirty="0"/>
              <a:t>AER database AND “raw” NSP templates?</a:t>
            </a:r>
          </a:p>
          <a:p>
            <a:pPr lvl="1"/>
            <a:r>
              <a:rPr lang="en-AU" dirty="0"/>
              <a:t>Confidentiality issues?</a:t>
            </a:r>
          </a:p>
          <a:p>
            <a:r>
              <a:rPr lang="en-AU" dirty="0"/>
              <a:t>What will be published in annual </a:t>
            </a:r>
            <a:r>
              <a:rPr lang="en-AU" dirty="0" smtClean="0"/>
              <a:t>reports?</a:t>
            </a:r>
            <a:endParaRPr lang="en-AU" dirty="0"/>
          </a:p>
          <a:p>
            <a:pPr lvl="1"/>
            <a:r>
              <a:rPr lang="en-AU" dirty="0"/>
              <a:t>NSP opportunities to comment prior to release</a:t>
            </a:r>
          </a:p>
          <a:p>
            <a:pPr lvl="1"/>
            <a:r>
              <a:rPr lang="en-AU" dirty="0" smtClean="0"/>
              <a:t>qualifiers on data limitations</a:t>
            </a:r>
            <a:endParaRPr lang="en-AU" dirty="0"/>
          </a:p>
          <a:p>
            <a:r>
              <a:rPr lang="en-AU" dirty="0" smtClean="0"/>
              <a:t>What information is relevant/ of interest?</a:t>
            </a:r>
          </a:p>
          <a:p>
            <a:pPr lvl="1"/>
            <a:endParaRPr lang="en-AU" dirty="0" smtClean="0"/>
          </a:p>
        </p:txBody>
      </p:sp>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45</a:t>
            </a:fld>
            <a:endParaRPr lang="en-AU" dirty="0"/>
          </a:p>
        </p:txBody>
      </p:sp>
    </p:spTree>
    <p:extLst>
      <p:ext uri="{BB962C8B-B14F-4D97-AF65-F5344CB8AC3E}">
        <p14:creationId xmlns:p14="http://schemas.microsoft.com/office/powerpoint/2010/main" val="37720551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909" y="5467698"/>
            <a:ext cx="8183563" cy="1050925"/>
          </a:xfrm>
        </p:spPr>
        <p:txBody>
          <a:bodyPr>
            <a:normAutofit/>
          </a:bodyPr>
          <a:lstStyle/>
          <a:p>
            <a:pPr eaLnBrk="1" fontAlgn="auto" hangingPunct="1">
              <a:spcAft>
                <a:spcPts val="0"/>
              </a:spcAft>
              <a:defRPr/>
            </a:pPr>
            <a:r>
              <a:rPr lang="en-AU" sz="3200" dirty="0" smtClean="0"/>
              <a:t>Transitional issues</a:t>
            </a:r>
            <a:endParaRPr lang="en-AU" sz="3200" dirty="0">
              <a:solidFill>
                <a:schemeClr val="accent1">
                  <a:tint val="88000"/>
                  <a:satMod val="150000"/>
                </a:schemeClr>
              </a:solidFill>
              <a:latin typeface="Lucida Fax" pitchFamily="18" charset="0"/>
            </a:endParaRPr>
          </a:p>
        </p:txBody>
      </p:sp>
      <p:sp>
        <p:nvSpPr>
          <p:cNvPr id="7171" name="Content Placeholder 2"/>
          <p:cNvSpPr>
            <a:spLocks noGrp="1"/>
          </p:cNvSpPr>
          <p:nvPr>
            <p:ph idx="1"/>
          </p:nvPr>
        </p:nvSpPr>
        <p:spPr>
          <a:xfrm>
            <a:off x="468313" y="1052736"/>
            <a:ext cx="8183562" cy="4187825"/>
          </a:xfrm>
        </p:spPr>
        <p:txBody>
          <a:bodyPr/>
          <a:lstStyle/>
          <a:p>
            <a:r>
              <a:rPr lang="en-AU" dirty="0" smtClean="0"/>
              <a:t>Time taken to consult on new/ changed reporting definitions</a:t>
            </a:r>
          </a:p>
          <a:p>
            <a:r>
              <a:rPr lang="en-AU" dirty="0" smtClean="0"/>
              <a:t>Abilities of NSPs to map/ backcast historic data to new standardised categories</a:t>
            </a:r>
          </a:p>
          <a:p>
            <a:r>
              <a:rPr lang="en-AU" dirty="0" smtClean="0"/>
              <a:t>Role of auditing and directors’ sign off</a:t>
            </a:r>
          </a:p>
          <a:p>
            <a:r>
              <a:rPr lang="en-AU" dirty="0" smtClean="0"/>
              <a:t>Best endeavours/ assumptions</a:t>
            </a:r>
          </a:p>
          <a:p>
            <a:r>
              <a:rPr lang="en-AU" dirty="0" smtClean="0"/>
              <a:t>Changes/ refinements to reporting categories over time</a:t>
            </a:r>
          </a:p>
          <a:p>
            <a:r>
              <a:rPr lang="en-AU" dirty="0" smtClean="0"/>
              <a:t>Identifying the costs and benefits</a:t>
            </a:r>
          </a:p>
          <a:p>
            <a:pPr lvl="1"/>
            <a:endParaRPr lang="en-AU" dirty="0" smtClean="0"/>
          </a:p>
        </p:txBody>
      </p:sp>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46</a:t>
            </a:fld>
            <a:endParaRPr lang="en-AU" dirty="0"/>
          </a:p>
        </p:txBody>
      </p:sp>
    </p:spTree>
    <p:extLst>
      <p:ext uri="{BB962C8B-B14F-4D97-AF65-F5344CB8AC3E}">
        <p14:creationId xmlns:p14="http://schemas.microsoft.com/office/powerpoint/2010/main" val="10222078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64584" y="5661248"/>
            <a:ext cx="8183880" cy="792088"/>
          </a:xfrm>
        </p:spPr>
        <p:txBody>
          <a:bodyPr>
            <a:noAutofit/>
          </a:bodyPr>
          <a:lstStyle/>
          <a:p>
            <a:pPr eaLnBrk="1" fontAlgn="auto" hangingPunct="1">
              <a:spcAft>
                <a:spcPts val="0"/>
              </a:spcAft>
              <a:defRPr/>
            </a:pPr>
            <a:r>
              <a:rPr lang="en-AU" sz="3200" dirty="0" smtClean="0"/>
              <a:t>Indicative 2014 </a:t>
            </a:r>
            <a:r>
              <a:rPr lang="en-AU" sz="3200" dirty="0"/>
              <a:t>timetable</a:t>
            </a:r>
          </a:p>
        </p:txBody>
      </p:sp>
      <p:sp>
        <p:nvSpPr>
          <p:cNvPr id="12" name="Rectangle 11"/>
          <p:cNvSpPr/>
          <p:nvPr/>
        </p:nvSpPr>
        <p:spPr>
          <a:xfrm>
            <a:off x="323528" y="836712"/>
            <a:ext cx="8208912" cy="1892826"/>
          </a:xfrm>
          <a:prstGeom prst="rect">
            <a:avLst/>
          </a:prstGeom>
        </p:spPr>
        <p:txBody>
          <a:bodyPr wrap="square">
            <a:spAutoFit/>
          </a:bodyPr>
          <a:lstStyle/>
          <a:p>
            <a:pPr marL="265113" indent="-265113" eaLnBrk="0" hangingPunct="0">
              <a:spcBef>
                <a:spcPts val="250"/>
              </a:spcBef>
              <a:buClr>
                <a:schemeClr val="accent1"/>
              </a:buClr>
              <a:buSzPct val="80000"/>
              <a:buFont typeface="Wingdings 2" pitchFamily="18" charset="2"/>
              <a:buChar char=""/>
            </a:pPr>
            <a:r>
              <a:rPr lang="en-AU" sz="2800" dirty="0">
                <a:latin typeface="+mn-lt"/>
              </a:rPr>
              <a:t>First RIO data submitted by 30 April 2014, in line with NSW/ACT/Tas proposals</a:t>
            </a:r>
          </a:p>
          <a:p>
            <a:pPr marL="265113" indent="-265113" eaLnBrk="0" hangingPunct="0">
              <a:spcBef>
                <a:spcPts val="250"/>
              </a:spcBef>
              <a:buClr>
                <a:schemeClr val="accent1"/>
              </a:buClr>
              <a:buSzPct val="80000"/>
              <a:buFont typeface="Wingdings 2" pitchFamily="18" charset="2"/>
              <a:buChar char=""/>
            </a:pPr>
            <a:r>
              <a:rPr lang="en-AU" sz="2800" dirty="0" smtClean="0">
                <a:latin typeface="+mn-lt"/>
              </a:rPr>
              <a:t>Reset </a:t>
            </a:r>
            <a:r>
              <a:rPr lang="en-AU" sz="2800" dirty="0">
                <a:latin typeface="+mn-lt"/>
              </a:rPr>
              <a:t>RINs will also ask for forecasts</a:t>
            </a:r>
          </a:p>
          <a:p>
            <a:pPr marL="265113" indent="-265113" eaLnBrk="0" hangingPunct="0">
              <a:spcBef>
                <a:spcPts val="250"/>
              </a:spcBef>
              <a:buClr>
                <a:schemeClr val="accent1"/>
              </a:buClr>
              <a:buSzPct val="80000"/>
              <a:buFont typeface="Wingdings 2" pitchFamily="18" charset="2"/>
              <a:buChar char=""/>
            </a:pPr>
            <a:r>
              <a:rPr lang="en-AU" sz="2800" dirty="0" smtClean="0">
                <a:latin typeface="+mn-lt"/>
              </a:rPr>
              <a:t>RINs/RIO </a:t>
            </a:r>
            <a:r>
              <a:rPr lang="en-AU" sz="2800" dirty="0">
                <a:latin typeface="+mn-lt"/>
              </a:rPr>
              <a:t>issued ASAP post final </a:t>
            </a:r>
            <a:r>
              <a:rPr lang="en-AU" sz="2800" dirty="0" smtClean="0">
                <a:latin typeface="+mn-lt"/>
              </a:rPr>
              <a:t>guidelines</a:t>
            </a:r>
            <a:endParaRPr lang="en-AU" sz="2800" dirty="0">
              <a:latin typeface="+mn-lt"/>
            </a:endParaRPr>
          </a:p>
        </p:txBody>
      </p:sp>
      <p:graphicFrame>
        <p:nvGraphicFramePr>
          <p:cNvPr id="1123" name="Object 1122"/>
          <p:cNvGraphicFramePr>
            <a:graphicFrameLocks noChangeAspect="1"/>
          </p:cNvGraphicFramePr>
          <p:nvPr>
            <p:extLst>
              <p:ext uri="{D42A27DB-BD31-4B8C-83A1-F6EECF244321}">
                <p14:modId xmlns:p14="http://schemas.microsoft.com/office/powerpoint/2010/main" val="964453527"/>
              </p:ext>
            </p:extLst>
          </p:nvPr>
        </p:nvGraphicFramePr>
        <p:xfrm>
          <a:off x="395536" y="3140968"/>
          <a:ext cx="8227559" cy="2088232"/>
        </p:xfrm>
        <a:graphic>
          <a:graphicData uri="http://schemas.openxmlformats.org/presentationml/2006/ole">
            <mc:AlternateContent xmlns:mc="http://schemas.openxmlformats.org/markup-compatibility/2006">
              <mc:Choice xmlns:v="urn:schemas-microsoft-com:vml" Requires="v">
                <p:oleObj spid="_x0000_s2075" name="Document" r:id="rId4" imgW="5880824" imgH="1626063" progId="Word.Document.12">
                  <p:embed/>
                </p:oleObj>
              </mc:Choice>
              <mc:Fallback>
                <p:oleObj name="Document" r:id="rId4" imgW="5880824" imgH="1626063" progId="Word.Document.12">
                  <p:embed/>
                  <p:pic>
                    <p:nvPicPr>
                      <p:cNvPr id="0" name=""/>
                      <p:cNvPicPr/>
                      <p:nvPr/>
                    </p:nvPicPr>
                    <p:blipFill>
                      <a:blip r:embed="rId5"/>
                      <a:stretch>
                        <a:fillRect/>
                      </a:stretch>
                    </p:blipFill>
                    <p:spPr>
                      <a:xfrm>
                        <a:off x="395536" y="3140968"/>
                        <a:ext cx="8227559" cy="2088232"/>
                      </a:xfrm>
                      <a:prstGeom prst="rect">
                        <a:avLst/>
                      </a:prstGeom>
                    </p:spPr>
                  </p:pic>
                </p:oleObj>
              </mc:Fallback>
            </mc:AlternateContent>
          </a:graphicData>
        </a:graphic>
      </p:graphicFrame>
      <p:sp>
        <p:nvSpPr>
          <p:cNvPr id="2" name="Slide Number Placeholder 1"/>
          <p:cNvSpPr>
            <a:spLocks noGrp="1"/>
          </p:cNvSpPr>
          <p:nvPr>
            <p:ph type="sldNum" sz="quarter" idx="12"/>
          </p:nvPr>
        </p:nvSpPr>
        <p:spPr/>
        <p:txBody>
          <a:bodyPr/>
          <a:lstStyle/>
          <a:p>
            <a:pPr>
              <a:defRPr/>
            </a:pPr>
            <a:fld id="{93FF5618-9049-419B-9268-EAC20E31A152}" type="slidenum">
              <a:rPr lang="en-AU" smtClean="0"/>
              <a:pPr>
                <a:defRPr/>
              </a:pPr>
              <a:t>47</a:t>
            </a:fld>
            <a:endParaRPr lang="en-AU" dirty="0"/>
          </a:p>
        </p:txBody>
      </p:sp>
    </p:spTree>
    <p:extLst>
      <p:ext uri="{BB962C8B-B14F-4D97-AF65-F5344CB8AC3E}">
        <p14:creationId xmlns:p14="http://schemas.microsoft.com/office/powerpoint/2010/main" val="22471529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564904"/>
            <a:ext cx="8183563" cy="1050925"/>
          </a:xfrm>
        </p:spPr>
        <p:txBody>
          <a:bodyPr>
            <a:normAutofit/>
          </a:bodyPr>
          <a:lstStyle/>
          <a:p>
            <a:pPr algn="ctr" eaLnBrk="1" fontAlgn="auto" hangingPunct="1">
              <a:spcAft>
                <a:spcPts val="0"/>
              </a:spcAft>
              <a:defRPr/>
            </a:pPr>
            <a:r>
              <a:rPr lang="en-AU" dirty="0" smtClean="0"/>
              <a:t>Summary and next steps</a:t>
            </a:r>
            <a:endParaRPr lang="en-AU" dirty="0">
              <a:solidFill>
                <a:schemeClr val="accent1">
                  <a:tint val="88000"/>
                  <a:satMod val="150000"/>
                </a:schemeClr>
              </a:solidFill>
              <a:latin typeface="Lucida Fax" pitchFamily="18" charset="0"/>
            </a:endParaRPr>
          </a:p>
        </p:txBody>
      </p:sp>
      <p:pic>
        <p:nvPicPr>
          <p:cNvPr id="7172" name="Picture 3" descr="D10 1334418  AER logo_landscape_RGB 300dpi.JPG"/>
          <p:cNvPicPr>
            <a:picLocks noChangeAspect="1"/>
          </p:cNvPicPr>
          <p:nvPr/>
        </p:nvPicPr>
        <p:blipFill>
          <a:blip r:embed="rId3" cstate="print"/>
          <a:srcRect/>
          <a:stretch>
            <a:fillRect/>
          </a:stretch>
        </p:blipFill>
        <p:spPr bwMode="auto">
          <a:xfrm>
            <a:off x="6516688" y="5949950"/>
            <a:ext cx="2160587" cy="538163"/>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93FF5618-9049-419B-9268-EAC20E31A152}" type="slidenum">
              <a:rPr lang="en-AU" smtClean="0"/>
              <a:pPr>
                <a:defRPr/>
              </a:pPr>
              <a:t>48</a:t>
            </a:fld>
            <a:endParaRPr lang="en-AU" dirty="0"/>
          </a:p>
        </p:txBody>
      </p:sp>
    </p:spTree>
    <p:extLst>
      <p:ext uri="{BB962C8B-B14F-4D97-AF65-F5344CB8AC3E}">
        <p14:creationId xmlns:p14="http://schemas.microsoft.com/office/powerpoint/2010/main" val="937272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548680"/>
            <a:ext cx="8183880" cy="5274912"/>
          </a:xfrm>
        </p:spPr>
        <p:txBody>
          <a:bodyPr/>
          <a:lstStyle/>
          <a:p>
            <a:pPr marL="265113" lvl="1" indent="-265113">
              <a:spcBef>
                <a:spcPts val="1800"/>
              </a:spcBef>
              <a:buSzPct val="80000"/>
              <a:buFont typeface="Wingdings 2" pitchFamily="18" charset="2"/>
              <a:buChar char=""/>
            </a:pPr>
            <a:endParaRPr lang="en-AU" sz="2800" dirty="0" smtClean="0"/>
          </a:p>
          <a:p>
            <a:pPr marL="265113" lvl="1" indent="-265113">
              <a:spcBef>
                <a:spcPts val="1800"/>
              </a:spcBef>
              <a:buSzPct val="80000"/>
              <a:buFont typeface="Wingdings 2" pitchFamily="18" charset="2"/>
              <a:buChar char=""/>
            </a:pPr>
            <a:r>
              <a:rPr lang="en-AU" sz="2800" dirty="0" smtClean="0"/>
              <a:t>The development of benchmarking tools was a key objective for the AER as part of this process</a:t>
            </a:r>
          </a:p>
          <a:p>
            <a:pPr marL="265113" lvl="1" indent="-265113">
              <a:spcBef>
                <a:spcPts val="1800"/>
              </a:spcBef>
              <a:buSzPct val="80000"/>
              <a:buFont typeface="Wingdings 2" pitchFamily="18" charset="2"/>
              <a:buChar char=""/>
            </a:pPr>
            <a:r>
              <a:rPr lang="en-AU" sz="2800" dirty="0" smtClean="0"/>
              <a:t>We have been able to make significant progress in developing benchmarking tools</a:t>
            </a:r>
          </a:p>
          <a:p>
            <a:pPr marL="265113" lvl="1" indent="-265113">
              <a:spcBef>
                <a:spcPts val="1800"/>
              </a:spcBef>
              <a:buSzPct val="80000"/>
              <a:buFont typeface="Wingdings 2" pitchFamily="18" charset="2"/>
              <a:buChar char=""/>
            </a:pPr>
            <a:r>
              <a:rPr lang="en-AU" sz="2800" dirty="0" smtClean="0"/>
              <a:t>By incorporating these tools into our assessment approach we consider the guideline will give better promote the NEO</a:t>
            </a:r>
            <a:endParaRPr lang="en-AU" dirty="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5</a:t>
            </a:fld>
            <a:endParaRPr lang="en-AU" dirty="0"/>
          </a:p>
        </p:txBody>
      </p:sp>
      <p:sp>
        <p:nvSpPr>
          <p:cNvPr id="5" name="Title 1"/>
          <p:cNvSpPr>
            <a:spLocks noGrp="1"/>
          </p:cNvSpPr>
          <p:nvPr>
            <p:ph type="title"/>
          </p:nvPr>
        </p:nvSpPr>
        <p:spPr>
          <a:xfrm>
            <a:off x="539552" y="5445224"/>
            <a:ext cx="8183563" cy="1050925"/>
          </a:xfrm>
        </p:spPr>
        <p:txBody>
          <a:bodyPr>
            <a:normAutofit/>
          </a:bodyPr>
          <a:lstStyle/>
          <a:p>
            <a:pPr eaLnBrk="1" fontAlgn="auto" hangingPunct="1">
              <a:spcAft>
                <a:spcPts val="0"/>
              </a:spcAft>
              <a:defRPr/>
            </a:pPr>
            <a:r>
              <a:rPr lang="en-AU" sz="2800" dirty="0" smtClean="0"/>
              <a:t>The AER’s objective</a:t>
            </a:r>
            <a:endParaRPr lang="en-AU" sz="2800" dirty="0"/>
          </a:p>
        </p:txBody>
      </p:sp>
    </p:spTree>
    <p:extLst>
      <p:ext uri="{BB962C8B-B14F-4D97-AF65-F5344CB8AC3E}">
        <p14:creationId xmlns:p14="http://schemas.microsoft.com/office/powerpoint/2010/main" val="3589311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183880" cy="5112568"/>
          </a:xfrm>
        </p:spPr>
        <p:txBody>
          <a:bodyPr/>
          <a:lstStyle/>
          <a:p>
            <a:pPr marL="514350" indent="-514350">
              <a:spcBef>
                <a:spcPts val="1200"/>
              </a:spcBef>
              <a:buFont typeface="+mj-lt"/>
              <a:buAutoNum type="arabicPeriod"/>
            </a:pPr>
            <a:r>
              <a:rPr lang="en-AU" dirty="0" smtClean="0"/>
              <a:t>Purpose of the guideline</a:t>
            </a:r>
          </a:p>
          <a:p>
            <a:pPr marL="514350" indent="-514350">
              <a:spcBef>
                <a:spcPts val="1200"/>
              </a:spcBef>
              <a:buFont typeface="+mj-lt"/>
              <a:buAutoNum type="arabicPeriod"/>
            </a:pPr>
            <a:r>
              <a:rPr lang="en-AU" dirty="0" smtClean="0"/>
              <a:t>The role of the explanatory statement as compared to the guideline</a:t>
            </a:r>
          </a:p>
          <a:p>
            <a:pPr marL="514350" indent="-514350">
              <a:spcBef>
                <a:spcPts val="1200"/>
              </a:spcBef>
              <a:buFont typeface="+mj-lt"/>
              <a:buAutoNum type="arabicPeriod"/>
            </a:pPr>
            <a:r>
              <a:rPr lang="en-AU" dirty="0" smtClean="0"/>
              <a:t>Guideline coverage</a:t>
            </a:r>
          </a:p>
          <a:p>
            <a:pPr marL="796925" lvl="1" indent="-514350"/>
            <a:r>
              <a:rPr lang="en-AU" dirty="0" smtClean="0"/>
              <a:t>AER assessment approach</a:t>
            </a:r>
          </a:p>
          <a:p>
            <a:pPr marL="796925" lvl="1" indent="-514350"/>
            <a:r>
              <a:rPr lang="en-AU" dirty="0" smtClean="0"/>
              <a:t>Assessment techniques</a:t>
            </a:r>
          </a:p>
          <a:p>
            <a:pPr marL="796925" lvl="1" indent="-514350"/>
            <a:r>
              <a:rPr lang="en-AU" dirty="0" smtClean="0"/>
              <a:t>Selecting techniques</a:t>
            </a:r>
          </a:p>
          <a:p>
            <a:pPr marL="796925" lvl="1" indent="-514350"/>
            <a:r>
              <a:rPr lang="en-AU" dirty="0" smtClean="0"/>
              <a:t>Data requirements</a:t>
            </a:r>
          </a:p>
          <a:p>
            <a:pPr>
              <a:spcBef>
                <a:spcPts val="1200"/>
              </a:spcBef>
              <a:buFont typeface="Wingdings" pitchFamily="2" charset="2"/>
              <a:buChar char="Ø"/>
            </a:pPr>
            <a:r>
              <a:rPr lang="en-AU" dirty="0" err="1" smtClean="0"/>
              <a:t>Strawmen</a:t>
            </a:r>
            <a:r>
              <a:rPr lang="en-AU" dirty="0" smtClean="0"/>
              <a:t> and questions for discussion throughout</a:t>
            </a:r>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6</a:t>
            </a:fld>
            <a:endParaRPr lang="en-AU" dirty="0"/>
          </a:p>
        </p:txBody>
      </p:sp>
      <p:sp>
        <p:nvSpPr>
          <p:cNvPr id="5" name="Title 1"/>
          <p:cNvSpPr>
            <a:spLocks noGrp="1"/>
          </p:cNvSpPr>
          <p:nvPr>
            <p:ph type="title"/>
          </p:nvPr>
        </p:nvSpPr>
        <p:spPr>
          <a:xfrm>
            <a:off x="539552" y="5445224"/>
            <a:ext cx="8183563" cy="1050925"/>
          </a:xfrm>
        </p:spPr>
        <p:txBody>
          <a:bodyPr>
            <a:normAutofit/>
          </a:bodyPr>
          <a:lstStyle/>
          <a:p>
            <a:pPr eaLnBrk="1" fontAlgn="auto" hangingPunct="1">
              <a:spcAft>
                <a:spcPts val="0"/>
              </a:spcAft>
              <a:defRPr/>
            </a:pPr>
            <a:r>
              <a:rPr lang="en-AU" sz="2800" dirty="0"/>
              <a:t>What I propose to cover</a:t>
            </a:r>
          </a:p>
        </p:txBody>
      </p:sp>
    </p:spTree>
    <p:extLst>
      <p:ext uri="{BB962C8B-B14F-4D97-AF65-F5344CB8AC3E}">
        <p14:creationId xmlns:p14="http://schemas.microsoft.com/office/powerpoint/2010/main" val="3824264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733256"/>
            <a:ext cx="7920880" cy="763528"/>
          </a:xfrm>
        </p:spPr>
        <p:txBody>
          <a:bodyPr>
            <a:normAutofit/>
          </a:bodyPr>
          <a:lstStyle/>
          <a:p>
            <a:r>
              <a:rPr lang="en-AU" sz="2800" dirty="0" smtClean="0"/>
              <a:t>Purpose of the guideline (1)</a:t>
            </a:r>
            <a:endParaRPr lang="en-AU" sz="2800" dirty="0"/>
          </a:p>
        </p:txBody>
      </p:sp>
      <p:sp>
        <p:nvSpPr>
          <p:cNvPr id="3" name="Content Placeholder 2"/>
          <p:cNvSpPr>
            <a:spLocks noGrp="1"/>
          </p:cNvSpPr>
          <p:nvPr>
            <p:ph idx="1"/>
          </p:nvPr>
        </p:nvSpPr>
        <p:spPr>
          <a:xfrm>
            <a:off x="467544" y="836712"/>
            <a:ext cx="8183880" cy="4464496"/>
          </a:xfrm>
        </p:spPr>
        <p:txBody>
          <a:bodyPr/>
          <a:lstStyle/>
          <a:p>
            <a:pPr marL="0" indent="0" algn="ctr">
              <a:spcAft>
                <a:spcPts val="1200"/>
              </a:spcAft>
              <a:buNone/>
            </a:pPr>
            <a:r>
              <a:rPr lang="en-AU" u="sng" dirty="0" smtClean="0"/>
              <a:t>Context - AEMC rule change final decision</a:t>
            </a:r>
          </a:p>
          <a:p>
            <a:pPr lvl="1">
              <a:spcAft>
                <a:spcPts val="1200"/>
              </a:spcAft>
            </a:pPr>
            <a:r>
              <a:rPr lang="en-AU" dirty="0" smtClean="0"/>
              <a:t>Desire for engagement on expenditure forecast method before lodgement</a:t>
            </a:r>
          </a:p>
          <a:p>
            <a:pPr lvl="1">
              <a:spcAft>
                <a:spcPts val="1200"/>
              </a:spcAft>
            </a:pPr>
            <a:r>
              <a:rPr lang="en-AU" dirty="0" smtClean="0"/>
              <a:t>New requirement on NSP to provide advance notice of forecast method</a:t>
            </a:r>
          </a:p>
          <a:p>
            <a:pPr lvl="1">
              <a:spcAft>
                <a:spcPts val="1200"/>
              </a:spcAft>
            </a:pPr>
            <a:r>
              <a:rPr lang="en-AU" dirty="0" smtClean="0"/>
              <a:t>Instead of AER require NSP prepare forecast using its model, AER prepare guideline on its assessment techniques</a:t>
            </a:r>
          </a:p>
          <a:p>
            <a:pPr lvl="1"/>
            <a:endParaRPr lang="en-AU" dirty="0" smtClean="0"/>
          </a:p>
          <a:p>
            <a:pPr lvl="1"/>
            <a:endParaRPr lang="en-AU" dirty="0" smtClean="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7</a:t>
            </a:fld>
            <a:endParaRPr lang="en-AU" dirty="0"/>
          </a:p>
        </p:txBody>
      </p:sp>
    </p:spTree>
    <p:extLst>
      <p:ext uri="{BB962C8B-B14F-4D97-AF65-F5344CB8AC3E}">
        <p14:creationId xmlns:p14="http://schemas.microsoft.com/office/powerpoint/2010/main" val="501610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46920"/>
          </a:xfrm>
        </p:spPr>
        <p:txBody>
          <a:bodyPr/>
          <a:lstStyle/>
          <a:p>
            <a:pPr marL="0" lvl="1" indent="0">
              <a:buSzPct val="80000"/>
              <a:buNone/>
            </a:pPr>
            <a:r>
              <a:rPr lang="en-AU" dirty="0" smtClean="0"/>
              <a:t>AEMC final rule determination (pp. 109)</a:t>
            </a:r>
            <a:endParaRPr lang="en-AU" dirty="0"/>
          </a:p>
          <a:p>
            <a:pPr marL="0" indent="0">
              <a:spcBef>
                <a:spcPts val="1200"/>
              </a:spcBef>
              <a:buNone/>
            </a:pPr>
            <a:r>
              <a:rPr lang="en-AU" sz="2500" i="1" dirty="0" smtClean="0"/>
              <a:t>The assessment techniques in the AER’s guidelines are not an exhaustive list of all of the techniques the AER may apply. </a:t>
            </a:r>
          </a:p>
          <a:p>
            <a:pPr marL="0" indent="0">
              <a:spcBef>
                <a:spcPts val="1200"/>
              </a:spcBef>
              <a:buNone/>
            </a:pPr>
            <a:r>
              <a:rPr lang="en-AU" sz="2500" i="1" dirty="0" smtClean="0"/>
              <a:t>In particular, after reviewing a regulatory proposal the AER may decide it wants to use additional assessment techniques it has not previously expected to use… </a:t>
            </a:r>
          </a:p>
          <a:p>
            <a:pPr marL="342900" lvl="1" indent="-342900">
              <a:spcBef>
                <a:spcPts val="1200"/>
              </a:spcBef>
              <a:buSzPct val="80000"/>
              <a:buFont typeface="Wingdings" pitchFamily="2" charset="2"/>
              <a:buChar char="Ø"/>
            </a:pPr>
            <a:r>
              <a:rPr lang="en-AU" dirty="0" smtClean="0"/>
              <a:t>Guidelines specify a list of techniques</a:t>
            </a:r>
          </a:p>
          <a:p>
            <a:pPr marL="342900" lvl="1" indent="-342900">
              <a:buSzPct val="80000"/>
              <a:buFont typeface="Wingdings" pitchFamily="2" charset="2"/>
              <a:buChar char="Ø"/>
            </a:pPr>
            <a:r>
              <a:rPr lang="en-AU" dirty="0" smtClean="0"/>
              <a:t>The AER can decide it wants to use additional techniques once (that it didn’t expect to use) once it sees the proposal</a:t>
            </a:r>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8</a:t>
            </a:fld>
            <a:endParaRPr lang="en-AU" dirty="0"/>
          </a:p>
        </p:txBody>
      </p:sp>
      <p:sp>
        <p:nvSpPr>
          <p:cNvPr id="5" name="Title 1"/>
          <p:cNvSpPr>
            <a:spLocks noGrp="1"/>
          </p:cNvSpPr>
          <p:nvPr>
            <p:ph type="title"/>
          </p:nvPr>
        </p:nvSpPr>
        <p:spPr>
          <a:xfrm>
            <a:off x="467544" y="5733256"/>
            <a:ext cx="7920880" cy="763528"/>
          </a:xfrm>
        </p:spPr>
        <p:txBody>
          <a:bodyPr>
            <a:normAutofit/>
          </a:bodyPr>
          <a:lstStyle/>
          <a:p>
            <a:r>
              <a:rPr lang="en-AU" sz="2800" dirty="0" smtClean="0"/>
              <a:t>Purpose of the guideline (2)</a:t>
            </a:r>
            <a:endParaRPr lang="en-AU" sz="2800" dirty="0"/>
          </a:p>
        </p:txBody>
      </p:sp>
    </p:spTree>
    <p:extLst>
      <p:ext uri="{BB962C8B-B14F-4D97-AF65-F5344CB8AC3E}">
        <p14:creationId xmlns:p14="http://schemas.microsoft.com/office/powerpoint/2010/main" val="2519474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576" y="530352"/>
            <a:ext cx="8183880" cy="5346920"/>
          </a:xfrm>
        </p:spPr>
        <p:txBody>
          <a:bodyPr/>
          <a:lstStyle/>
          <a:p>
            <a:pPr marL="0" lvl="1" indent="0" algn="ctr">
              <a:buSzPct val="80000"/>
              <a:buNone/>
            </a:pPr>
            <a:r>
              <a:rPr lang="en-AU" sz="2800" u="sng" dirty="0"/>
              <a:t>Context — </a:t>
            </a:r>
            <a:r>
              <a:rPr lang="en-AU" sz="2800" u="sng" dirty="0" smtClean="0"/>
              <a:t>NER (1)</a:t>
            </a:r>
            <a:endParaRPr lang="en-AU" sz="2800" u="sng" dirty="0"/>
          </a:p>
          <a:p>
            <a:pPr marL="0" lvl="1" indent="0">
              <a:spcBef>
                <a:spcPts val="1200"/>
              </a:spcBef>
              <a:buSzPct val="80000"/>
              <a:buNone/>
            </a:pPr>
            <a:r>
              <a:rPr lang="en-AU" dirty="0" smtClean="0"/>
              <a:t>6.4.5 (a) Guidelines must:</a:t>
            </a:r>
          </a:p>
          <a:p>
            <a:pPr marL="342900" lvl="1" indent="-342900">
              <a:buSzPct val="80000"/>
            </a:pPr>
            <a:r>
              <a:rPr lang="en-AU" dirty="0"/>
              <a:t>s</a:t>
            </a:r>
            <a:r>
              <a:rPr lang="en-AU" dirty="0" smtClean="0"/>
              <a:t>pecify the approach that the AER proposes to use to assess </a:t>
            </a:r>
            <a:r>
              <a:rPr lang="en-AU" dirty="0" err="1" smtClean="0"/>
              <a:t>opex</a:t>
            </a:r>
            <a:r>
              <a:rPr lang="en-AU" dirty="0" smtClean="0"/>
              <a:t> and </a:t>
            </a:r>
            <a:r>
              <a:rPr lang="en-AU" dirty="0" err="1" smtClean="0"/>
              <a:t>capex</a:t>
            </a:r>
            <a:r>
              <a:rPr lang="en-AU" dirty="0" smtClean="0"/>
              <a:t> forecasts </a:t>
            </a:r>
          </a:p>
          <a:p>
            <a:pPr marL="342900" lvl="1" indent="-342900">
              <a:buSzPct val="80000"/>
            </a:pPr>
            <a:r>
              <a:rPr lang="en-AU" dirty="0"/>
              <a:t>s</a:t>
            </a:r>
            <a:r>
              <a:rPr lang="en-AU" dirty="0" smtClean="0"/>
              <a:t>pecify the information that the AER requires for that assessment</a:t>
            </a:r>
          </a:p>
          <a:p>
            <a:pPr marL="0" lvl="1" indent="0">
              <a:spcBef>
                <a:spcPts val="1200"/>
              </a:spcBef>
              <a:buSzPct val="80000"/>
              <a:buNone/>
            </a:pPr>
            <a:r>
              <a:rPr lang="en-AU" dirty="0" smtClean="0"/>
              <a:t>6.8.1(2)(viii), </a:t>
            </a:r>
            <a:r>
              <a:rPr lang="en-AU" dirty="0"/>
              <a:t>6.8.2 (c2</a:t>
            </a:r>
            <a:r>
              <a:rPr lang="en-AU" dirty="0" smtClean="0"/>
              <a:t>)</a:t>
            </a:r>
          </a:p>
          <a:p>
            <a:pPr marL="342900" lvl="1" indent="-342900">
              <a:buSzPct val="80000"/>
            </a:pPr>
            <a:r>
              <a:rPr lang="en-AU" dirty="0"/>
              <a:t>The AER must set out the application of the guideline to the NSP in the F&amp;A</a:t>
            </a:r>
          </a:p>
          <a:p>
            <a:pPr marL="342900" lvl="1" indent="-342900">
              <a:buSzPct val="80000"/>
            </a:pPr>
            <a:r>
              <a:rPr lang="en-AU" dirty="0"/>
              <a:t>The regulatory proposal must be accompanied by information required in the guideline set out in F&amp;A</a:t>
            </a:r>
          </a:p>
          <a:p>
            <a:pPr marL="342900" lvl="1" indent="-342900">
              <a:buSzPct val="80000"/>
            </a:pPr>
            <a:endParaRPr lang="en-AU" dirty="0" smtClean="0"/>
          </a:p>
          <a:p>
            <a:pPr marL="342900" lvl="1" indent="-342900">
              <a:buSzPct val="80000"/>
            </a:pPr>
            <a:endParaRPr lang="en-AU" dirty="0" smtClean="0"/>
          </a:p>
          <a:p>
            <a:pPr marL="0" lvl="1" indent="0">
              <a:buSzPct val="80000"/>
              <a:buNone/>
            </a:pPr>
            <a:endParaRPr lang="en-AU" dirty="0" smtClean="0"/>
          </a:p>
        </p:txBody>
      </p:sp>
      <p:sp>
        <p:nvSpPr>
          <p:cNvPr id="4" name="Slide Number Placeholder 3"/>
          <p:cNvSpPr>
            <a:spLocks noGrp="1"/>
          </p:cNvSpPr>
          <p:nvPr>
            <p:ph type="sldNum" sz="quarter" idx="12"/>
          </p:nvPr>
        </p:nvSpPr>
        <p:spPr/>
        <p:txBody>
          <a:bodyPr/>
          <a:lstStyle/>
          <a:p>
            <a:pPr>
              <a:defRPr/>
            </a:pPr>
            <a:fld id="{9536B2AF-8C10-4909-BC70-84D99481B968}" type="slidenum">
              <a:rPr lang="en-AU" smtClean="0"/>
              <a:pPr>
                <a:defRPr/>
              </a:pPr>
              <a:t>9</a:t>
            </a:fld>
            <a:endParaRPr lang="en-AU" dirty="0"/>
          </a:p>
        </p:txBody>
      </p:sp>
      <p:sp>
        <p:nvSpPr>
          <p:cNvPr id="5" name="Title 1"/>
          <p:cNvSpPr>
            <a:spLocks noGrp="1"/>
          </p:cNvSpPr>
          <p:nvPr>
            <p:ph type="title"/>
          </p:nvPr>
        </p:nvSpPr>
        <p:spPr>
          <a:xfrm>
            <a:off x="467544" y="5733256"/>
            <a:ext cx="7920880" cy="763528"/>
          </a:xfrm>
        </p:spPr>
        <p:txBody>
          <a:bodyPr>
            <a:normAutofit/>
          </a:bodyPr>
          <a:lstStyle/>
          <a:p>
            <a:r>
              <a:rPr lang="en-AU" sz="2800" dirty="0" smtClean="0"/>
              <a:t>Purpose of the guideline (3)</a:t>
            </a:r>
            <a:endParaRPr lang="en-AU" sz="2800" dirty="0"/>
          </a:p>
        </p:txBody>
      </p:sp>
    </p:spTree>
    <p:extLst>
      <p:ext uri="{BB962C8B-B14F-4D97-AF65-F5344CB8AC3E}">
        <p14:creationId xmlns:p14="http://schemas.microsoft.com/office/powerpoint/2010/main" val="19139306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2952</Words>
  <Application>Microsoft Office PowerPoint</Application>
  <PresentationFormat>On-screen Show (4:3)</PresentationFormat>
  <Paragraphs>458</Paragraphs>
  <Slides>48</Slides>
  <Notes>41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Aspect</vt:lpstr>
      <vt:lpstr>Document</vt:lpstr>
      <vt:lpstr>The Australian Energy Regulator</vt:lpstr>
      <vt:lpstr>Agenda</vt:lpstr>
      <vt:lpstr>Objectives for today</vt:lpstr>
      <vt:lpstr>Scope of guidelines and explanatory statement</vt:lpstr>
      <vt:lpstr>The AER’s objective</vt:lpstr>
      <vt:lpstr>What I propose to cover</vt:lpstr>
      <vt:lpstr>Purpose of the guideline (1)</vt:lpstr>
      <vt:lpstr>Purpose of the guideline (2)</vt:lpstr>
      <vt:lpstr>Purpose of the guideline (3)</vt:lpstr>
      <vt:lpstr>Purpose of the guideline (4)</vt:lpstr>
      <vt:lpstr>Purpose of the guideline (5)</vt:lpstr>
      <vt:lpstr>PowerPoint Presentation</vt:lpstr>
      <vt:lpstr>PowerPoint Presentation</vt:lpstr>
      <vt:lpstr>Role of the explanatory statement </vt:lpstr>
      <vt:lpstr>Guideline coverage (1)</vt:lpstr>
      <vt:lpstr>Guideline coverage (2)</vt:lpstr>
      <vt:lpstr>Guideline coverage (3)</vt:lpstr>
      <vt:lpstr>Guideline coverage (4)</vt:lpstr>
      <vt:lpstr>Guideline coverage (5)</vt:lpstr>
      <vt:lpstr>Guideline coverage (6)</vt:lpstr>
      <vt:lpstr>Guideline coverage (7)</vt:lpstr>
      <vt:lpstr>Guideline coverage (9)</vt:lpstr>
      <vt:lpstr>Guideline coverage (10)</vt:lpstr>
      <vt:lpstr>Guideline coverage (11)</vt:lpstr>
      <vt:lpstr>Guideline coverage (12)</vt:lpstr>
      <vt:lpstr>Guideline coverage (13)</vt:lpstr>
      <vt:lpstr>Guideline coverage (14)</vt:lpstr>
      <vt:lpstr>PowerPoint Presentation</vt:lpstr>
      <vt:lpstr>Expenditure setting process</vt:lpstr>
      <vt:lpstr>Overview of NER requirements</vt:lpstr>
      <vt:lpstr>Overview of NER requirements (2)</vt:lpstr>
      <vt:lpstr>Overview of NER requirements (3)</vt:lpstr>
      <vt:lpstr>Overview of NER requirements (4)</vt:lpstr>
      <vt:lpstr>NER expenditure process sequence</vt:lpstr>
      <vt:lpstr>NER expenditure process sequence (2)</vt:lpstr>
      <vt:lpstr>PowerPoint Presentation</vt:lpstr>
      <vt:lpstr>Steps in the “First pass”</vt:lpstr>
      <vt:lpstr>Techniques used in the process</vt:lpstr>
      <vt:lpstr>Benchmarking in the process</vt:lpstr>
      <vt:lpstr>Benchmarking in the process (2)</vt:lpstr>
      <vt:lpstr>Further process issues</vt:lpstr>
      <vt:lpstr>PowerPoint Presentation</vt:lpstr>
      <vt:lpstr>Implementation issues</vt:lpstr>
      <vt:lpstr>Data reporting issues</vt:lpstr>
      <vt:lpstr>Data reporting issues (2)</vt:lpstr>
      <vt:lpstr>Transitional issues</vt:lpstr>
      <vt:lpstr>Indicative 2014 timetable</vt:lpstr>
      <vt:lpstr>Summary and next steps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Expenditure forecast assessment guidelines</dc:title>
  <dc:creator/>
  <cp:lastModifiedBy/>
  <cp:revision>1</cp:revision>
  <dcterms:created xsi:type="dcterms:W3CDTF">2013-06-25T23:01:50Z</dcterms:created>
  <dcterms:modified xsi:type="dcterms:W3CDTF">2013-06-25T23:02:19Z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I">
    <vt:lpwstr>7985537</vt:lpwstr>
  </property>
</Properties>
</file>